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3" r:id="rId2"/>
    <p:sldId id="321" r:id="rId3"/>
    <p:sldId id="258" r:id="rId4"/>
    <p:sldId id="270" r:id="rId5"/>
    <p:sldId id="259" r:id="rId6"/>
    <p:sldId id="256" r:id="rId7"/>
    <p:sldId id="261" r:id="rId8"/>
    <p:sldId id="317" r:id="rId9"/>
    <p:sldId id="318" r:id="rId10"/>
    <p:sldId id="322" r:id="rId11"/>
    <p:sldId id="324" r:id="rId12"/>
    <p:sldId id="320" r:id="rId13"/>
    <p:sldId id="293" r:id="rId14"/>
    <p:sldId id="262"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813E0-B504-420E-940C-258D1BB26173}" v="11" dt="2024-07-23T04:16:30.5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55" autoAdjust="0"/>
    <p:restoredTop sz="94660"/>
  </p:normalViewPr>
  <p:slideViewPr>
    <p:cSldViewPr snapToGrid="0">
      <p:cViewPr varScale="1">
        <p:scale>
          <a:sx n="60" d="100"/>
          <a:sy n="60" d="100"/>
        </p:scale>
        <p:origin x="109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a M P" userId="73f51a3404493844" providerId="LiveId" clId="{CE4813E0-B504-420E-940C-258D1BB26173}"/>
    <pc:docChg chg="undo custSel addSld delSld modSld">
      <pc:chgData name="Shreya M P" userId="73f51a3404493844" providerId="LiveId" clId="{CE4813E0-B504-420E-940C-258D1BB26173}" dt="2024-07-23T04:17:32.097" v="391" actId="14100"/>
      <pc:docMkLst>
        <pc:docMk/>
      </pc:docMkLst>
      <pc:sldChg chg="modSp mod">
        <pc:chgData name="Shreya M P" userId="73f51a3404493844" providerId="LiveId" clId="{CE4813E0-B504-420E-940C-258D1BB26173}" dt="2024-07-22T15:41:21.318" v="150" actId="313"/>
        <pc:sldMkLst>
          <pc:docMk/>
          <pc:sldMk cId="8563218" sldId="256"/>
        </pc:sldMkLst>
        <pc:spChg chg="mod">
          <ac:chgData name="Shreya M P" userId="73f51a3404493844" providerId="LiveId" clId="{CE4813E0-B504-420E-940C-258D1BB26173}" dt="2024-07-22T15:41:21.318" v="150" actId="313"/>
          <ac:spMkLst>
            <pc:docMk/>
            <pc:sldMk cId="8563218" sldId="256"/>
            <ac:spMk id="6" creationId="{FDFDDB3A-7073-0E69-A5DE-005F574E15D7}"/>
          </ac:spMkLst>
        </pc:spChg>
      </pc:sldChg>
      <pc:sldChg chg="modSp mod">
        <pc:chgData name="Shreya M P" userId="73f51a3404493844" providerId="LiveId" clId="{CE4813E0-B504-420E-940C-258D1BB26173}" dt="2024-07-23T04:17:32.097" v="391" actId="14100"/>
        <pc:sldMkLst>
          <pc:docMk/>
          <pc:sldMk cId="2997007605" sldId="258"/>
        </pc:sldMkLst>
        <pc:spChg chg="mod">
          <ac:chgData name="Shreya M P" userId="73f51a3404493844" providerId="LiveId" clId="{CE4813E0-B504-420E-940C-258D1BB26173}" dt="2024-07-23T04:17:32.097" v="391" actId="14100"/>
          <ac:spMkLst>
            <pc:docMk/>
            <pc:sldMk cId="2997007605" sldId="258"/>
            <ac:spMk id="5" creationId="{4588D6EF-A1D6-0CBF-8B67-AC213600C998}"/>
          </ac:spMkLst>
        </pc:spChg>
      </pc:sldChg>
      <pc:sldChg chg="modSp mod">
        <pc:chgData name="Shreya M P" userId="73f51a3404493844" providerId="LiveId" clId="{CE4813E0-B504-420E-940C-258D1BB26173}" dt="2024-07-22T15:41:32.378" v="155" actId="403"/>
        <pc:sldMkLst>
          <pc:docMk/>
          <pc:sldMk cId="1024389003" sldId="261"/>
        </pc:sldMkLst>
        <pc:spChg chg="mod">
          <ac:chgData name="Shreya M P" userId="73f51a3404493844" providerId="LiveId" clId="{CE4813E0-B504-420E-940C-258D1BB26173}" dt="2024-07-22T15:41:32.378" v="155" actId="403"/>
          <ac:spMkLst>
            <pc:docMk/>
            <pc:sldMk cId="1024389003" sldId="261"/>
            <ac:spMk id="5" creationId="{3551325D-2807-68F3-82D0-35C269CAA23C}"/>
          </ac:spMkLst>
        </pc:spChg>
      </pc:sldChg>
      <pc:sldChg chg="modSp mod">
        <pc:chgData name="Shreya M P" userId="73f51a3404493844" providerId="LiveId" clId="{CE4813E0-B504-420E-940C-258D1BB26173}" dt="2024-07-22T08:34:55.003" v="129" actId="179"/>
        <pc:sldMkLst>
          <pc:docMk/>
          <pc:sldMk cId="1928517286" sldId="262"/>
        </pc:sldMkLst>
        <pc:spChg chg="mod">
          <ac:chgData name="Shreya M P" userId="73f51a3404493844" providerId="LiveId" clId="{CE4813E0-B504-420E-940C-258D1BB26173}" dt="2024-07-22T08:34:55.003" v="129" actId="179"/>
          <ac:spMkLst>
            <pc:docMk/>
            <pc:sldMk cId="1928517286" sldId="262"/>
            <ac:spMk id="4" creationId="{D76AD31A-FF6D-7C05-8D09-FDBD6DD6EF34}"/>
          </ac:spMkLst>
        </pc:spChg>
      </pc:sldChg>
      <pc:sldChg chg="modSp mod">
        <pc:chgData name="Shreya M P" userId="73f51a3404493844" providerId="LiveId" clId="{CE4813E0-B504-420E-940C-258D1BB26173}" dt="2024-07-22T08:35:21.007" v="130" actId="14100"/>
        <pc:sldMkLst>
          <pc:docMk/>
          <pc:sldMk cId="2417504561" sldId="293"/>
        </pc:sldMkLst>
        <pc:spChg chg="mod">
          <ac:chgData name="Shreya M P" userId="73f51a3404493844" providerId="LiveId" clId="{CE4813E0-B504-420E-940C-258D1BB26173}" dt="2024-07-22T08:35:21.007" v="130" actId="14100"/>
          <ac:spMkLst>
            <pc:docMk/>
            <pc:sldMk cId="2417504561" sldId="293"/>
            <ac:spMk id="5" creationId="{FE3B8B22-D3F3-4A68-4631-4B1BEAE1E470}"/>
          </ac:spMkLst>
        </pc:spChg>
      </pc:sldChg>
      <pc:sldChg chg="addSp delSp modSp mod">
        <pc:chgData name="Shreya M P" userId="73f51a3404493844" providerId="LiveId" clId="{CE4813E0-B504-420E-940C-258D1BB26173}" dt="2024-07-22T08:37:01.700" v="139"/>
        <pc:sldMkLst>
          <pc:docMk/>
          <pc:sldMk cId="2106431173" sldId="317"/>
        </pc:sldMkLst>
        <pc:spChg chg="add del mod">
          <ac:chgData name="Shreya M P" userId="73f51a3404493844" providerId="LiveId" clId="{CE4813E0-B504-420E-940C-258D1BB26173}" dt="2024-07-22T08:36:15.670" v="134" actId="22"/>
          <ac:spMkLst>
            <pc:docMk/>
            <pc:sldMk cId="2106431173" sldId="317"/>
            <ac:spMk id="6" creationId="{C41982EF-4954-C6B4-14FC-E3577B807650}"/>
          </ac:spMkLst>
        </pc:spChg>
        <pc:spChg chg="add del">
          <ac:chgData name="Shreya M P" userId="73f51a3404493844" providerId="LiveId" clId="{CE4813E0-B504-420E-940C-258D1BB26173}" dt="2024-07-22T08:36:48.080" v="138" actId="22"/>
          <ac:spMkLst>
            <pc:docMk/>
            <pc:sldMk cId="2106431173" sldId="317"/>
            <ac:spMk id="9" creationId="{AE3C063B-5815-9B47-E21A-B252F1E80D24}"/>
          </ac:spMkLst>
        </pc:spChg>
        <pc:spChg chg="add mod">
          <ac:chgData name="Shreya M P" userId="73f51a3404493844" providerId="LiveId" clId="{CE4813E0-B504-420E-940C-258D1BB26173}" dt="2024-07-22T08:37:01.700" v="139"/>
          <ac:spMkLst>
            <pc:docMk/>
            <pc:sldMk cId="2106431173" sldId="317"/>
            <ac:spMk id="10" creationId="{A91E419D-2531-8B3C-1C92-2F319F63ECD7}"/>
          </ac:spMkLst>
        </pc:spChg>
      </pc:sldChg>
      <pc:sldChg chg="addSp modSp">
        <pc:chgData name="Shreya M P" userId="73f51a3404493844" providerId="LiveId" clId="{CE4813E0-B504-420E-940C-258D1BB26173}" dt="2024-07-22T08:37:08.015" v="140"/>
        <pc:sldMkLst>
          <pc:docMk/>
          <pc:sldMk cId="2514970120" sldId="318"/>
        </pc:sldMkLst>
        <pc:spChg chg="add mod">
          <ac:chgData name="Shreya M P" userId="73f51a3404493844" providerId="LiveId" clId="{CE4813E0-B504-420E-940C-258D1BB26173}" dt="2024-07-22T08:37:08.015" v="140"/>
          <ac:spMkLst>
            <pc:docMk/>
            <pc:sldMk cId="2514970120" sldId="318"/>
            <ac:spMk id="7" creationId="{A990FA9E-A9D8-460F-7755-6FD7D7ADD656}"/>
          </ac:spMkLst>
        </pc:spChg>
      </pc:sldChg>
      <pc:sldChg chg="addSp modSp del">
        <pc:chgData name="Shreya M P" userId="73f51a3404493844" providerId="LiveId" clId="{CE4813E0-B504-420E-940C-258D1BB26173}" dt="2024-07-23T04:17:04.670" v="390" actId="47"/>
        <pc:sldMkLst>
          <pc:docMk/>
          <pc:sldMk cId="3894138410" sldId="319"/>
        </pc:sldMkLst>
        <pc:spChg chg="add mod">
          <ac:chgData name="Shreya M P" userId="73f51a3404493844" providerId="LiveId" clId="{CE4813E0-B504-420E-940C-258D1BB26173}" dt="2024-07-22T08:37:11.383" v="141"/>
          <ac:spMkLst>
            <pc:docMk/>
            <pc:sldMk cId="3894138410" sldId="319"/>
            <ac:spMk id="7" creationId="{7D3D303F-E08C-4555-D7C8-8DCD13737BFE}"/>
          </ac:spMkLst>
        </pc:spChg>
      </pc:sldChg>
      <pc:sldChg chg="addSp delSp modSp mod">
        <pc:chgData name="Shreya M P" userId="73f51a3404493844" providerId="LiveId" clId="{CE4813E0-B504-420E-940C-258D1BB26173}" dt="2024-07-23T04:16:46.701" v="389" actId="1076"/>
        <pc:sldMkLst>
          <pc:docMk/>
          <pc:sldMk cId="962576823" sldId="320"/>
        </pc:sldMkLst>
        <pc:spChg chg="add mod">
          <ac:chgData name="Shreya M P" userId="73f51a3404493844" providerId="LiveId" clId="{CE4813E0-B504-420E-940C-258D1BB26173}" dt="2024-07-22T08:37:27.238" v="145"/>
          <ac:spMkLst>
            <pc:docMk/>
            <pc:sldMk cId="962576823" sldId="320"/>
            <ac:spMk id="3" creationId="{79C0E1B8-6A38-3A79-E35B-06C7E18E4A41}"/>
          </ac:spMkLst>
        </pc:spChg>
        <pc:spChg chg="del">
          <ac:chgData name="Shreya M P" userId="73f51a3404493844" providerId="LiveId" clId="{CE4813E0-B504-420E-940C-258D1BB26173}" dt="2024-07-23T04:16:06.418" v="383" actId="478"/>
          <ac:spMkLst>
            <pc:docMk/>
            <pc:sldMk cId="962576823" sldId="320"/>
            <ac:spMk id="4" creationId="{B2A06E60-A8DB-D675-A728-2E4FD0AF9A92}"/>
          </ac:spMkLst>
        </pc:spChg>
        <pc:picChg chg="add mod">
          <ac:chgData name="Shreya M P" userId="73f51a3404493844" providerId="LiveId" clId="{CE4813E0-B504-420E-940C-258D1BB26173}" dt="2024-07-23T04:16:46.701" v="389" actId="1076"/>
          <ac:picMkLst>
            <pc:docMk/>
            <pc:sldMk cId="962576823" sldId="320"/>
            <ac:picMk id="6" creationId="{391E37B0-15C5-E9B4-5B8D-5188D36BD5B3}"/>
          </ac:picMkLst>
        </pc:picChg>
      </pc:sldChg>
      <pc:sldChg chg="addSp modSp">
        <pc:chgData name="Shreya M P" userId="73f51a3404493844" providerId="LiveId" clId="{CE4813E0-B504-420E-940C-258D1BB26173}" dt="2024-07-22T15:40:56.720" v="146"/>
        <pc:sldMkLst>
          <pc:docMk/>
          <pc:sldMk cId="4225313025" sldId="321"/>
        </pc:sldMkLst>
        <pc:spChg chg="add mod">
          <ac:chgData name="Shreya M P" userId="73f51a3404493844" providerId="LiveId" clId="{CE4813E0-B504-420E-940C-258D1BB26173}" dt="2024-07-22T15:40:56.720" v="146"/>
          <ac:spMkLst>
            <pc:docMk/>
            <pc:sldMk cId="4225313025" sldId="321"/>
            <ac:spMk id="4" creationId="{3C701FDF-B1F0-1E74-5C58-1FFD2B320BBF}"/>
          </ac:spMkLst>
        </pc:spChg>
      </pc:sldChg>
      <pc:sldChg chg="addSp modSp mod">
        <pc:chgData name="Shreya M P" userId="73f51a3404493844" providerId="LiveId" clId="{CE4813E0-B504-420E-940C-258D1BB26173}" dt="2024-07-23T04:13:31.478" v="379" actId="20577"/>
        <pc:sldMkLst>
          <pc:docMk/>
          <pc:sldMk cId="1968157328" sldId="322"/>
        </pc:sldMkLst>
        <pc:spChg chg="mod">
          <ac:chgData name="Shreya M P" userId="73f51a3404493844" providerId="LiveId" clId="{CE4813E0-B504-420E-940C-258D1BB26173}" dt="2024-07-23T04:12:49.978" v="266" actId="20577"/>
          <ac:spMkLst>
            <pc:docMk/>
            <pc:sldMk cId="1968157328" sldId="322"/>
            <ac:spMk id="5" creationId="{4952013B-7225-1F91-DFBF-F3BBAF1C21A7}"/>
          </ac:spMkLst>
        </pc:spChg>
        <pc:spChg chg="mod">
          <ac:chgData name="Shreya M P" userId="73f51a3404493844" providerId="LiveId" clId="{CE4813E0-B504-420E-940C-258D1BB26173}" dt="2024-07-23T04:13:31.478" v="379" actId="20577"/>
          <ac:spMkLst>
            <pc:docMk/>
            <pc:sldMk cId="1968157328" sldId="322"/>
            <ac:spMk id="6" creationId="{ACFDDF71-C8B4-BFC5-E9F5-42B2F6D65A5A}"/>
          </ac:spMkLst>
        </pc:spChg>
        <pc:spChg chg="add mod">
          <ac:chgData name="Shreya M P" userId="73f51a3404493844" providerId="LiveId" clId="{CE4813E0-B504-420E-940C-258D1BB26173}" dt="2024-07-22T08:37:15.212" v="142"/>
          <ac:spMkLst>
            <pc:docMk/>
            <pc:sldMk cId="1968157328" sldId="322"/>
            <ac:spMk id="7" creationId="{B6E14D2F-B240-B783-B84F-ED2E125ED18D}"/>
          </ac:spMkLst>
        </pc:spChg>
      </pc:sldChg>
      <pc:sldChg chg="addSp modSp del">
        <pc:chgData name="Shreya M P" userId="73f51a3404493844" providerId="LiveId" clId="{CE4813E0-B504-420E-940C-258D1BB26173}" dt="2024-07-23T04:10:59.486" v="156" actId="47"/>
        <pc:sldMkLst>
          <pc:docMk/>
          <pc:sldMk cId="1510234528" sldId="323"/>
        </pc:sldMkLst>
        <pc:spChg chg="add mod">
          <ac:chgData name="Shreya M P" userId="73f51a3404493844" providerId="LiveId" clId="{CE4813E0-B504-420E-940C-258D1BB26173}" dt="2024-07-22T08:37:19.130" v="143"/>
          <ac:spMkLst>
            <pc:docMk/>
            <pc:sldMk cId="1510234528" sldId="323"/>
            <ac:spMk id="3" creationId="{72B29C4B-91CA-B7F0-D49E-ED4CDD87E821}"/>
          </ac:spMkLst>
        </pc:spChg>
      </pc:sldChg>
      <pc:sldChg chg="addSp modSp new mod">
        <pc:chgData name="Shreya M P" userId="73f51a3404493844" providerId="LiveId" clId="{CE4813E0-B504-420E-940C-258D1BB26173}" dt="2024-07-23T04:16:01.438" v="382" actId="1076"/>
        <pc:sldMkLst>
          <pc:docMk/>
          <pc:sldMk cId="3208800014" sldId="324"/>
        </pc:sldMkLst>
        <pc:spChg chg="add mod">
          <ac:chgData name="Shreya M P" userId="73f51a3404493844" providerId="LiveId" clId="{CE4813E0-B504-420E-940C-258D1BB26173}" dt="2024-07-22T08:28:12.241" v="22" actId="14100"/>
          <ac:spMkLst>
            <pc:docMk/>
            <pc:sldMk cId="3208800014" sldId="324"/>
            <ac:spMk id="2" creationId="{7E0ADE5E-88E3-73F2-B1CE-D68B688AEBCE}"/>
          </ac:spMkLst>
        </pc:spChg>
        <pc:spChg chg="add mod">
          <ac:chgData name="Shreya M P" userId="73f51a3404493844" providerId="LiveId" clId="{CE4813E0-B504-420E-940C-258D1BB26173}" dt="2024-07-22T08:37:22.840" v="144"/>
          <ac:spMkLst>
            <pc:docMk/>
            <pc:sldMk cId="3208800014" sldId="324"/>
            <ac:spMk id="3" creationId="{00467D13-CBB7-1F03-4268-7ACCEAE3B6AD}"/>
          </ac:spMkLst>
        </pc:spChg>
        <pc:picChg chg="add mod">
          <ac:chgData name="Shreya M P" userId="73f51a3404493844" providerId="LiveId" clId="{CE4813E0-B504-420E-940C-258D1BB26173}" dt="2024-07-23T04:16:01.438" v="382" actId="1076"/>
          <ac:picMkLst>
            <pc:docMk/>
            <pc:sldMk cId="3208800014" sldId="324"/>
            <ac:picMk id="5" creationId="{7799D59B-2B6B-A35A-870A-9239E7CD8A0F}"/>
          </ac:picMkLst>
        </pc:picChg>
      </pc:sldChg>
      <pc:sldChg chg="new del">
        <pc:chgData name="Shreya M P" userId="73f51a3404493844" providerId="LiveId" clId="{CE4813E0-B504-420E-940C-258D1BB26173}" dt="2024-07-22T08:36:36.380" v="136" actId="680"/>
        <pc:sldMkLst>
          <pc:docMk/>
          <pc:sldMk cId="330388644" sldId="32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C07929-1BBE-4227-BFD1-AF25DA696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434A107D-4501-424F-AED5-18875B0AAE9E}">
      <dgm:prSet phldrT="[Text]"/>
      <dgm:spPr/>
      <dgm:t>
        <a:bodyPr/>
        <a:lstStyle/>
        <a:p>
          <a:r>
            <a:rPr lang="en-IN" b="1" dirty="0">
              <a:latin typeface="Times New Roman" panose="02020603050405020304" pitchFamily="18" charset="0"/>
              <a:cs typeface="Times New Roman" panose="02020603050405020304" pitchFamily="18" charset="0"/>
            </a:rPr>
            <a:t>Data Collection and Preparation</a:t>
          </a:r>
          <a:endParaRPr lang="en-IN" dirty="0">
            <a:latin typeface="Times New Roman" panose="02020603050405020304" pitchFamily="18" charset="0"/>
            <a:cs typeface="Times New Roman" panose="02020603050405020304" pitchFamily="18" charset="0"/>
          </a:endParaRPr>
        </a:p>
      </dgm:t>
    </dgm:pt>
    <dgm:pt modelId="{550CC391-35D5-403D-9DEC-EE05FF3A1396}" type="parTrans" cxnId="{C6C01E35-6C5B-4B18-92F2-49B18852075F}">
      <dgm:prSet/>
      <dgm:spPr/>
      <dgm:t>
        <a:bodyPr/>
        <a:lstStyle/>
        <a:p>
          <a:endParaRPr lang="en-IN"/>
        </a:p>
      </dgm:t>
    </dgm:pt>
    <dgm:pt modelId="{76414301-C9C3-412E-B5B5-463E23A33429}" type="sibTrans" cxnId="{C6C01E35-6C5B-4B18-92F2-49B18852075F}">
      <dgm:prSet/>
      <dgm:spPr/>
      <dgm:t>
        <a:bodyPr/>
        <a:lstStyle/>
        <a:p>
          <a:endParaRPr lang="en-IN"/>
        </a:p>
      </dgm:t>
    </dgm:pt>
    <dgm:pt modelId="{420CEE90-2253-4230-B441-52B92D5E06C5}">
      <dgm:prSet phldrT="[Text]"/>
      <dgm:spPr/>
      <dgm:t>
        <a:bodyPr/>
        <a:lstStyle/>
        <a:p>
          <a:r>
            <a:rPr lang="en-IN" b="1" dirty="0">
              <a:latin typeface="Times New Roman" panose="02020603050405020304" pitchFamily="18" charset="0"/>
              <a:cs typeface="Times New Roman" panose="02020603050405020304" pitchFamily="18" charset="0"/>
            </a:rPr>
            <a:t>Data Analysis</a:t>
          </a:r>
          <a:endParaRPr lang="en-IN" dirty="0">
            <a:latin typeface="Times New Roman" panose="02020603050405020304" pitchFamily="18" charset="0"/>
            <a:cs typeface="Times New Roman" panose="02020603050405020304" pitchFamily="18" charset="0"/>
          </a:endParaRPr>
        </a:p>
      </dgm:t>
    </dgm:pt>
    <dgm:pt modelId="{E17FD2D7-4D9D-463E-B8D8-694276285682}" type="parTrans" cxnId="{21CBBD24-0ECD-4B50-867E-F6CFB153F55B}">
      <dgm:prSet/>
      <dgm:spPr/>
      <dgm:t>
        <a:bodyPr/>
        <a:lstStyle/>
        <a:p>
          <a:endParaRPr lang="en-IN"/>
        </a:p>
      </dgm:t>
    </dgm:pt>
    <dgm:pt modelId="{C4E25830-1E91-411A-8A58-DAABD74451FE}" type="sibTrans" cxnId="{21CBBD24-0ECD-4B50-867E-F6CFB153F55B}">
      <dgm:prSet/>
      <dgm:spPr/>
      <dgm:t>
        <a:bodyPr/>
        <a:lstStyle/>
        <a:p>
          <a:endParaRPr lang="en-IN"/>
        </a:p>
      </dgm:t>
    </dgm:pt>
    <dgm:pt modelId="{A8A65012-C143-424F-94D9-CDE10ACB7A0D}">
      <dgm:prSet phldrT="[Text]"/>
      <dgm:spPr/>
      <dgm:t>
        <a:bodyPr/>
        <a:lstStyle/>
        <a:p>
          <a:r>
            <a:rPr lang="en-IN" b="1" dirty="0">
              <a:latin typeface="Times New Roman" panose="02020603050405020304" pitchFamily="18" charset="0"/>
              <a:cs typeface="Times New Roman" panose="02020603050405020304" pitchFamily="18" charset="0"/>
            </a:rPr>
            <a:t>Model</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development</a:t>
          </a:r>
        </a:p>
      </dgm:t>
    </dgm:pt>
    <dgm:pt modelId="{683F2E4C-3C14-4619-ACCD-24074C298C62}" type="parTrans" cxnId="{45931644-6D31-4A64-A814-6AB8D0084B6E}">
      <dgm:prSet/>
      <dgm:spPr/>
      <dgm:t>
        <a:bodyPr/>
        <a:lstStyle/>
        <a:p>
          <a:endParaRPr lang="en-IN"/>
        </a:p>
      </dgm:t>
    </dgm:pt>
    <dgm:pt modelId="{1A0BB445-F931-4E39-8C22-953285AC1366}" type="sibTrans" cxnId="{45931644-6D31-4A64-A814-6AB8D0084B6E}">
      <dgm:prSet/>
      <dgm:spPr/>
      <dgm:t>
        <a:bodyPr/>
        <a:lstStyle/>
        <a:p>
          <a:endParaRPr lang="en-IN"/>
        </a:p>
      </dgm:t>
    </dgm:pt>
    <dgm:pt modelId="{E5AE4888-0739-49E5-AFF8-A3E67F8CC462}" type="pres">
      <dgm:prSet presAssocID="{30C07929-1BBE-4227-BFD1-AF25DA696B11}" presName="linear" presStyleCnt="0">
        <dgm:presLayoutVars>
          <dgm:dir/>
          <dgm:animLvl val="lvl"/>
          <dgm:resizeHandles val="exact"/>
        </dgm:presLayoutVars>
      </dgm:prSet>
      <dgm:spPr/>
    </dgm:pt>
    <dgm:pt modelId="{C627D911-D4B9-4CF8-9759-371A15EC1D55}" type="pres">
      <dgm:prSet presAssocID="{434A107D-4501-424F-AED5-18875B0AAE9E}" presName="parentLin" presStyleCnt="0"/>
      <dgm:spPr/>
    </dgm:pt>
    <dgm:pt modelId="{63A86A95-D659-41DA-A5F4-97203BA21F56}" type="pres">
      <dgm:prSet presAssocID="{434A107D-4501-424F-AED5-18875B0AAE9E}" presName="parentLeftMargin" presStyleLbl="node1" presStyleIdx="0" presStyleCnt="3"/>
      <dgm:spPr/>
    </dgm:pt>
    <dgm:pt modelId="{CF02231A-398E-42CB-A255-AE8C92E8B571}" type="pres">
      <dgm:prSet presAssocID="{434A107D-4501-424F-AED5-18875B0AAE9E}" presName="parentText" presStyleLbl="node1" presStyleIdx="0" presStyleCnt="3">
        <dgm:presLayoutVars>
          <dgm:chMax val="0"/>
          <dgm:bulletEnabled val="1"/>
        </dgm:presLayoutVars>
      </dgm:prSet>
      <dgm:spPr/>
    </dgm:pt>
    <dgm:pt modelId="{6E0D1263-E637-42A4-98D9-AE9E3DCC515B}" type="pres">
      <dgm:prSet presAssocID="{434A107D-4501-424F-AED5-18875B0AAE9E}" presName="negativeSpace" presStyleCnt="0"/>
      <dgm:spPr/>
    </dgm:pt>
    <dgm:pt modelId="{C3F917FD-06B9-4F68-9B01-A3A958E9ABBB}" type="pres">
      <dgm:prSet presAssocID="{434A107D-4501-424F-AED5-18875B0AAE9E}" presName="childText" presStyleLbl="conFgAcc1" presStyleIdx="0" presStyleCnt="3">
        <dgm:presLayoutVars>
          <dgm:bulletEnabled val="1"/>
        </dgm:presLayoutVars>
      </dgm:prSet>
      <dgm:spPr/>
    </dgm:pt>
    <dgm:pt modelId="{0F9FC724-1DAA-4812-A9AF-880D449AF898}" type="pres">
      <dgm:prSet presAssocID="{76414301-C9C3-412E-B5B5-463E23A33429}" presName="spaceBetweenRectangles" presStyleCnt="0"/>
      <dgm:spPr/>
    </dgm:pt>
    <dgm:pt modelId="{0A96F8E1-0BC4-424C-9EC8-8CDB6B6B0DA4}" type="pres">
      <dgm:prSet presAssocID="{420CEE90-2253-4230-B441-52B92D5E06C5}" presName="parentLin" presStyleCnt="0"/>
      <dgm:spPr/>
    </dgm:pt>
    <dgm:pt modelId="{CE73F8C3-F414-4D15-87CC-9DC5ECF83908}" type="pres">
      <dgm:prSet presAssocID="{420CEE90-2253-4230-B441-52B92D5E06C5}" presName="parentLeftMargin" presStyleLbl="node1" presStyleIdx="0" presStyleCnt="3"/>
      <dgm:spPr/>
    </dgm:pt>
    <dgm:pt modelId="{D1C3EB48-6731-4696-8858-97252CD1C499}" type="pres">
      <dgm:prSet presAssocID="{420CEE90-2253-4230-B441-52B92D5E06C5}" presName="parentText" presStyleLbl="node1" presStyleIdx="1" presStyleCnt="3">
        <dgm:presLayoutVars>
          <dgm:chMax val="0"/>
          <dgm:bulletEnabled val="1"/>
        </dgm:presLayoutVars>
      </dgm:prSet>
      <dgm:spPr/>
    </dgm:pt>
    <dgm:pt modelId="{DA01E14F-144B-4DDF-936E-71F87A8FA0C6}" type="pres">
      <dgm:prSet presAssocID="{420CEE90-2253-4230-B441-52B92D5E06C5}" presName="negativeSpace" presStyleCnt="0"/>
      <dgm:spPr/>
    </dgm:pt>
    <dgm:pt modelId="{F831C444-A821-4C19-BEDF-3FC0CECD8788}" type="pres">
      <dgm:prSet presAssocID="{420CEE90-2253-4230-B441-52B92D5E06C5}" presName="childText" presStyleLbl="conFgAcc1" presStyleIdx="1" presStyleCnt="3">
        <dgm:presLayoutVars>
          <dgm:bulletEnabled val="1"/>
        </dgm:presLayoutVars>
      </dgm:prSet>
      <dgm:spPr/>
    </dgm:pt>
    <dgm:pt modelId="{1C20FED0-62CD-4C2D-B208-B89266AC19EC}" type="pres">
      <dgm:prSet presAssocID="{C4E25830-1E91-411A-8A58-DAABD74451FE}" presName="spaceBetweenRectangles" presStyleCnt="0"/>
      <dgm:spPr/>
    </dgm:pt>
    <dgm:pt modelId="{42AA5E63-8278-4009-AD99-5D193CE2E9E2}" type="pres">
      <dgm:prSet presAssocID="{A8A65012-C143-424F-94D9-CDE10ACB7A0D}" presName="parentLin" presStyleCnt="0"/>
      <dgm:spPr/>
    </dgm:pt>
    <dgm:pt modelId="{515C20EE-3D51-4F31-B2F7-D7B51B44D4AB}" type="pres">
      <dgm:prSet presAssocID="{A8A65012-C143-424F-94D9-CDE10ACB7A0D}" presName="parentLeftMargin" presStyleLbl="node1" presStyleIdx="1" presStyleCnt="3"/>
      <dgm:spPr/>
    </dgm:pt>
    <dgm:pt modelId="{CE0138B9-BAB1-440B-BCBA-77B4545E1C20}" type="pres">
      <dgm:prSet presAssocID="{A8A65012-C143-424F-94D9-CDE10ACB7A0D}" presName="parentText" presStyleLbl="node1" presStyleIdx="2" presStyleCnt="3">
        <dgm:presLayoutVars>
          <dgm:chMax val="0"/>
          <dgm:bulletEnabled val="1"/>
        </dgm:presLayoutVars>
      </dgm:prSet>
      <dgm:spPr/>
    </dgm:pt>
    <dgm:pt modelId="{4092E171-C0DE-43A4-A970-ACE9E6EAB1CB}" type="pres">
      <dgm:prSet presAssocID="{A8A65012-C143-424F-94D9-CDE10ACB7A0D}" presName="negativeSpace" presStyleCnt="0"/>
      <dgm:spPr/>
    </dgm:pt>
    <dgm:pt modelId="{24D8ABA6-DE85-44B4-8553-380C498DEE2C}" type="pres">
      <dgm:prSet presAssocID="{A8A65012-C143-424F-94D9-CDE10ACB7A0D}" presName="childText" presStyleLbl="conFgAcc1" presStyleIdx="2" presStyleCnt="3">
        <dgm:presLayoutVars>
          <dgm:bulletEnabled val="1"/>
        </dgm:presLayoutVars>
      </dgm:prSet>
      <dgm:spPr/>
    </dgm:pt>
  </dgm:ptLst>
  <dgm:cxnLst>
    <dgm:cxn modelId="{7A268120-86F1-4F0A-BD87-73D75D7495E9}" type="presOf" srcId="{434A107D-4501-424F-AED5-18875B0AAE9E}" destId="{CF02231A-398E-42CB-A255-AE8C92E8B571}" srcOrd="1" destOrd="0" presId="urn:microsoft.com/office/officeart/2005/8/layout/list1"/>
    <dgm:cxn modelId="{6E6A8C20-041B-465B-A0D7-BE275CCB77AF}" type="presOf" srcId="{420CEE90-2253-4230-B441-52B92D5E06C5}" destId="{CE73F8C3-F414-4D15-87CC-9DC5ECF83908}" srcOrd="0" destOrd="0" presId="urn:microsoft.com/office/officeart/2005/8/layout/list1"/>
    <dgm:cxn modelId="{21CBBD24-0ECD-4B50-867E-F6CFB153F55B}" srcId="{30C07929-1BBE-4227-BFD1-AF25DA696B11}" destId="{420CEE90-2253-4230-B441-52B92D5E06C5}" srcOrd="1" destOrd="0" parTransId="{E17FD2D7-4D9D-463E-B8D8-694276285682}" sibTransId="{C4E25830-1E91-411A-8A58-DAABD74451FE}"/>
    <dgm:cxn modelId="{C6C01E35-6C5B-4B18-92F2-49B18852075F}" srcId="{30C07929-1BBE-4227-BFD1-AF25DA696B11}" destId="{434A107D-4501-424F-AED5-18875B0AAE9E}" srcOrd="0" destOrd="0" parTransId="{550CC391-35D5-403D-9DEC-EE05FF3A1396}" sibTransId="{76414301-C9C3-412E-B5B5-463E23A33429}"/>
    <dgm:cxn modelId="{D487545D-DC1C-4816-8950-8A55E015CB6E}" type="presOf" srcId="{30C07929-1BBE-4227-BFD1-AF25DA696B11}" destId="{E5AE4888-0739-49E5-AFF8-A3E67F8CC462}" srcOrd="0" destOrd="0" presId="urn:microsoft.com/office/officeart/2005/8/layout/list1"/>
    <dgm:cxn modelId="{7CE5A45E-A8D9-4E4C-A50B-FAC4B88C0B05}" type="presOf" srcId="{434A107D-4501-424F-AED5-18875B0AAE9E}" destId="{63A86A95-D659-41DA-A5F4-97203BA21F56}" srcOrd="0" destOrd="0" presId="urn:microsoft.com/office/officeart/2005/8/layout/list1"/>
    <dgm:cxn modelId="{45931644-6D31-4A64-A814-6AB8D0084B6E}" srcId="{30C07929-1BBE-4227-BFD1-AF25DA696B11}" destId="{A8A65012-C143-424F-94D9-CDE10ACB7A0D}" srcOrd="2" destOrd="0" parTransId="{683F2E4C-3C14-4619-ACCD-24074C298C62}" sibTransId="{1A0BB445-F931-4E39-8C22-953285AC1366}"/>
    <dgm:cxn modelId="{838D8581-7B56-4B39-BDF4-52C201D9C797}" type="presOf" srcId="{420CEE90-2253-4230-B441-52B92D5E06C5}" destId="{D1C3EB48-6731-4696-8858-97252CD1C499}" srcOrd="1" destOrd="0" presId="urn:microsoft.com/office/officeart/2005/8/layout/list1"/>
    <dgm:cxn modelId="{7E5CD383-A2C0-416E-85A9-F57D3F5F9706}" type="presOf" srcId="{A8A65012-C143-424F-94D9-CDE10ACB7A0D}" destId="{515C20EE-3D51-4F31-B2F7-D7B51B44D4AB}" srcOrd="0" destOrd="0" presId="urn:microsoft.com/office/officeart/2005/8/layout/list1"/>
    <dgm:cxn modelId="{924195A9-2FCD-4D7E-A62A-E2778CFB4239}" type="presOf" srcId="{A8A65012-C143-424F-94D9-CDE10ACB7A0D}" destId="{CE0138B9-BAB1-440B-BCBA-77B4545E1C20}" srcOrd="1" destOrd="0" presId="urn:microsoft.com/office/officeart/2005/8/layout/list1"/>
    <dgm:cxn modelId="{4113CC66-F951-4E44-862A-6E57F63D5308}" type="presParOf" srcId="{E5AE4888-0739-49E5-AFF8-A3E67F8CC462}" destId="{C627D911-D4B9-4CF8-9759-371A15EC1D55}" srcOrd="0" destOrd="0" presId="urn:microsoft.com/office/officeart/2005/8/layout/list1"/>
    <dgm:cxn modelId="{7B75907E-F28C-40EF-8B1F-C0C485699638}" type="presParOf" srcId="{C627D911-D4B9-4CF8-9759-371A15EC1D55}" destId="{63A86A95-D659-41DA-A5F4-97203BA21F56}" srcOrd="0" destOrd="0" presId="urn:microsoft.com/office/officeart/2005/8/layout/list1"/>
    <dgm:cxn modelId="{0BFADA1C-8CEF-45EE-95C7-9587D39BE6EE}" type="presParOf" srcId="{C627D911-D4B9-4CF8-9759-371A15EC1D55}" destId="{CF02231A-398E-42CB-A255-AE8C92E8B571}" srcOrd="1" destOrd="0" presId="urn:microsoft.com/office/officeart/2005/8/layout/list1"/>
    <dgm:cxn modelId="{7C27F571-6CE9-4EB6-86EE-584A45721F00}" type="presParOf" srcId="{E5AE4888-0739-49E5-AFF8-A3E67F8CC462}" destId="{6E0D1263-E637-42A4-98D9-AE9E3DCC515B}" srcOrd="1" destOrd="0" presId="urn:microsoft.com/office/officeart/2005/8/layout/list1"/>
    <dgm:cxn modelId="{8808E731-F020-481E-9477-F41F1BC613E1}" type="presParOf" srcId="{E5AE4888-0739-49E5-AFF8-A3E67F8CC462}" destId="{C3F917FD-06B9-4F68-9B01-A3A958E9ABBB}" srcOrd="2" destOrd="0" presId="urn:microsoft.com/office/officeart/2005/8/layout/list1"/>
    <dgm:cxn modelId="{5324BA25-8768-4DAE-8C42-928AF72BD8A7}" type="presParOf" srcId="{E5AE4888-0739-49E5-AFF8-A3E67F8CC462}" destId="{0F9FC724-1DAA-4812-A9AF-880D449AF898}" srcOrd="3" destOrd="0" presId="urn:microsoft.com/office/officeart/2005/8/layout/list1"/>
    <dgm:cxn modelId="{E76C6F8F-00FA-4DE1-8AB7-4C1219A3B43C}" type="presParOf" srcId="{E5AE4888-0739-49E5-AFF8-A3E67F8CC462}" destId="{0A96F8E1-0BC4-424C-9EC8-8CDB6B6B0DA4}" srcOrd="4" destOrd="0" presId="urn:microsoft.com/office/officeart/2005/8/layout/list1"/>
    <dgm:cxn modelId="{A47FDFE9-FDC7-437B-A211-B329EA956356}" type="presParOf" srcId="{0A96F8E1-0BC4-424C-9EC8-8CDB6B6B0DA4}" destId="{CE73F8C3-F414-4D15-87CC-9DC5ECF83908}" srcOrd="0" destOrd="0" presId="urn:microsoft.com/office/officeart/2005/8/layout/list1"/>
    <dgm:cxn modelId="{C90B3D64-4313-49B1-B34F-00675DD67FE6}" type="presParOf" srcId="{0A96F8E1-0BC4-424C-9EC8-8CDB6B6B0DA4}" destId="{D1C3EB48-6731-4696-8858-97252CD1C499}" srcOrd="1" destOrd="0" presId="urn:microsoft.com/office/officeart/2005/8/layout/list1"/>
    <dgm:cxn modelId="{E5077F58-94F1-4543-BB8E-7F08BE024D8B}" type="presParOf" srcId="{E5AE4888-0739-49E5-AFF8-A3E67F8CC462}" destId="{DA01E14F-144B-4DDF-936E-71F87A8FA0C6}" srcOrd="5" destOrd="0" presId="urn:microsoft.com/office/officeart/2005/8/layout/list1"/>
    <dgm:cxn modelId="{3F0855F9-F2CD-4C8B-9E5A-2BD7C12892F2}" type="presParOf" srcId="{E5AE4888-0739-49E5-AFF8-A3E67F8CC462}" destId="{F831C444-A821-4C19-BEDF-3FC0CECD8788}" srcOrd="6" destOrd="0" presId="urn:microsoft.com/office/officeart/2005/8/layout/list1"/>
    <dgm:cxn modelId="{E84DF10F-BD70-4D08-90F8-722B8BF27A57}" type="presParOf" srcId="{E5AE4888-0739-49E5-AFF8-A3E67F8CC462}" destId="{1C20FED0-62CD-4C2D-B208-B89266AC19EC}" srcOrd="7" destOrd="0" presId="urn:microsoft.com/office/officeart/2005/8/layout/list1"/>
    <dgm:cxn modelId="{DD1E5E9F-0B68-4202-AECB-7D513B2A666A}" type="presParOf" srcId="{E5AE4888-0739-49E5-AFF8-A3E67F8CC462}" destId="{42AA5E63-8278-4009-AD99-5D193CE2E9E2}" srcOrd="8" destOrd="0" presId="urn:microsoft.com/office/officeart/2005/8/layout/list1"/>
    <dgm:cxn modelId="{00F90C6B-FB5A-4BE7-9954-E96F6D78351A}" type="presParOf" srcId="{42AA5E63-8278-4009-AD99-5D193CE2E9E2}" destId="{515C20EE-3D51-4F31-B2F7-D7B51B44D4AB}" srcOrd="0" destOrd="0" presId="urn:microsoft.com/office/officeart/2005/8/layout/list1"/>
    <dgm:cxn modelId="{FB92FB38-4FA7-4BAC-9EEB-0A77C7AE5B69}" type="presParOf" srcId="{42AA5E63-8278-4009-AD99-5D193CE2E9E2}" destId="{CE0138B9-BAB1-440B-BCBA-77B4545E1C20}" srcOrd="1" destOrd="0" presId="urn:microsoft.com/office/officeart/2005/8/layout/list1"/>
    <dgm:cxn modelId="{B1B3BD35-1F95-43B4-AFAC-9907B1C53640}" type="presParOf" srcId="{E5AE4888-0739-49E5-AFF8-A3E67F8CC462}" destId="{4092E171-C0DE-43A4-A970-ACE9E6EAB1CB}" srcOrd="9" destOrd="0" presId="urn:microsoft.com/office/officeart/2005/8/layout/list1"/>
    <dgm:cxn modelId="{C7FC7E1F-0833-474C-A961-0BB2177812FB}" type="presParOf" srcId="{E5AE4888-0739-49E5-AFF8-A3E67F8CC462}" destId="{24D8ABA6-DE85-44B4-8553-380C498DEE2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C07929-1BBE-4227-BFD1-AF25DA696B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434A107D-4501-424F-AED5-18875B0AAE9E}">
      <dgm:prSet phldrT="[Text]"/>
      <dgm:spPr/>
      <dgm:t>
        <a:bodyPr/>
        <a:lstStyle/>
        <a:p>
          <a:r>
            <a:rPr lang="en-IN" b="1" dirty="0">
              <a:latin typeface="Times New Roman" panose="02020603050405020304" pitchFamily="18" charset="0"/>
              <a:cs typeface="Times New Roman" panose="02020603050405020304" pitchFamily="18" charset="0"/>
            </a:rPr>
            <a:t>Fine tuning</a:t>
          </a:r>
        </a:p>
      </dgm:t>
    </dgm:pt>
    <dgm:pt modelId="{550CC391-35D5-403D-9DEC-EE05FF3A1396}" type="parTrans" cxnId="{C6C01E35-6C5B-4B18-92F2-49B18852075F}">
      <dgm:prSet/>
      <dgm:spPr/>
      <dgm:t>
        <a:bodyPr/>
        <a:lstStyle/>
        <a:p>
          <a:endParaRPr lang="en-IN"/>
        </a:p>
      </dgm:t>
    </dgm:pt>
    <dgm:pt modelId="{76414301-C9C3-412E-B5B5-463E23A33429}" type="sibTrans" cxnId="{C6C01E35-6C5B-4B18-92F2-49B18852075F}">
      <dgm:prSet/>
      <dgm:spPr/>
      <dgm:t>
        <a:bodyPr/>
        <a:lstStyle/>
        <a:p>
          <a:endParaRPr lang="en-IN"/>
        </a:p>
      </dgm:t>
    </dgm:pt>
    <dgm:pt modelId="{420CEE90-2253-4230-B441-52B92D5E06C5}">
      <dgm:prSet phldrT="[Text]"/>
      <dgm:spPr/>
      <dgm:t>
        <a:bodyPr/>
        <a:lstStyle/>
        <a:p>
          <a:r>
            <a:rPr lang="en-IN" b="1" dirty="0">
              <a:latin typeface="Times New Roman" panose="02020603050405020304" pitchFamily="18" charset="0"/>
              <a:cs typeface="Times New Roman" panose="02020603050405020304" pitchFamily="18" charset="0"/>
            </a:rPr>
            <a:t>System Integration</a:t>
          </a:r>
        </a:p>
      </dgm:t>
    </dgm:pt>
    <dgm:pt modelId="{E17FD2D7-4D9D-463E-B8D8-694276285682}" type="parTrans" cxnId="{21CBBD24-0ECD-4B50-867E-F6CFB153F55B}">
      <dgm:prSet/>
      <dgm:spPr/>
      <dgm:t>
        <a:bodyPr/>
        <a:lstStyle/>
        <a:p>
          <a:endParaRPr lang="en-IN"/>
        </a:p>
      </dgm:t>
    </dgm:pt>
    <dgm:pt modelId="{C4E25830-1E91-411A-8A58-DAABD74451FE}" type="sibTrans" cxnId="{21CBBD24-0ECD-4B50-867E-F6CFB153F55B}">
      <dgm:prSet/>
      <dgm:spPr/>
      <dgm:t>
        <a:bodyPr/>
        <a:lstStyle/>
        <a:p>
          <a:endParaRPr lang="en-IN"/>
        </a:p>
      </dgm:t>
    </dgm:pt>
    <dgm:pt modelId="{A8A65012-C143-424F-94D9-CDE10ACB7A0D}">
      <dgm:prSet phldrT="[Text]"/>
      <dgm:spPr/>
      <dgm:t>
        <a:bodyPr/>
        <a:lstStyle/>
        <a:p>
          <a:r>
            <a:rPr lang="en-IN" b="1" dirty="0">
              <a:latin typeface="Times New Roman" panose="02020603050405020304" pitchFamily="18" charset="0"/>
              <a:cs typeface="Times New Roman" panose="02020603050405020304" pitchFamily="18" charset="0"/>
            </a:rPr>
            <a:t>Result</a:t>
          </a:r>
        </a:p>
      </dgm:t>
    </dgm:pt>
    <dgm:pt modelId="{683F2E4C-3C14-4619-ACCD-24074C298C62}" type="parTrans" cxnId="{45931644-6D31-4A64-A814-6AB8D0084B6E}">
      <dgm:prSet/>
      <dgm:spPr/>
      <dgm:t>
        <a:bodyPr/>
        <a:lstStyle/>
        <a:p>
          <a:endParaRPr lang="en-IN"/>
        </a:p>
      </dgm:t>
    </dgm:pt>
    <dgm:pt modelId="{1A0BB445-F931-4E39-8C22-953285AC1366}" type="sibTrans" cxnId="{45931644-6D31-4A64-A814-6AB8D0084B6E}">
      <dgm:prSet/>
      <dgm:spPr/>
      <dgm:t>
        <a:bodyPr/>
        <a:lstStyle/>
        <a:p>
          <a:endParaRPr lang="en-IN"/>
        </a:p>
      </dgm:t>
    </dgm:pt>
    <dgm:pt modelId="{E5AE4888-0739-49E5-AFF8-A3E67F8CC462}" type="pres">
      <dgm:prSet presAssocID="{30C07929-1BBE-4227-BFD1-AF25DA696B11}" presName="linear" presStyleCnt="0">
        <dgm:presLayoutVars>
          <dgm:dir/>
          <dgm:animLvl val="lvl"/>
          <dgm:resizeHandles val="exact"/>
        </dgm:presLayoutVars>
      </dgm:prSet>
      <dgm:spPr/>
    </dgm:pt>
    <dgm:pt modelId="{C627D911-D4B9-4CF8-9759-371A15EC1D55}" type="pres">
      <dgm:prSet presAssocID="{434A107D-4501-424F-AED5-18875B0AAE9E}" presName="parentLin" presStyleCnt="0"/>
      <dgm:spPr/>
    </dgm:pt>
    <dgm:pt modelId="{63A86A95-D659-41DA-A5F4-97203BA21F56}" type="pres">
      <dgm:prSet presAssocID="{434A107D-4501-424F-AED5-18875B0AAE9E}" presName="parentLeftMargin" presStyleLbl="node1" presStyleIdx="0" presStyleCnt="3"/>
      <dgm:spPr/>
    </dgm:pt>
    <dgm:pt modelId="{CF02231A-398E-42CB-A255-AE8C92E8B571}" type="pres">
      <dgm:prSet presAssocID="{434A107D-4501-424F-AED5-18875B0AAE9E}" presName="parentText" presStyleLbl="node1" presStyleIdx="0" presStyleCnt="3">
        <dgm:presLayoutVars>
          <dgm:chMax val="0"/>
          <dgm:bulletEnabled val="1"/>
        </dgm:presLayoutVars>
      </dgm:prSet>
      <dgm:spPr/>
    </dgm:pt>
    <dgm:pt modelId="{6E0D1263-E637-42A4-98D9-AE9E3DCC515B}" type="pres">
      <dgm:prSet presAssocID="{434A107D-4501-424F-AED5-18875B0AAE9E}" presName="negativeSpace" presStyleCnt="0"/>
      <dgm:spPr/>
    </dgm:pt>
    <dgm:pt modelId="{C3F917FD-06B9-4F68-9B01-A3A958E9ABBB}" type="pres">
      <dgm:prSet presAssocID="{434A107D-4501-424F-AED5-18875B0AAE9E}" presName="childText" presStyleLbl="conFgAcc1" presStyleIdx="0" presStyleCnt="3">
        <dgm:presLayoutVars>
          <dgm:bulletEnabled val="1"/>
        </dgm:presLayoutVars>
      </dgm:prSet>
      <dgm:spPr/>
    </dgm:pt>
    <dgm:pt modelId="{0F9FC724-1DAA-4812-A9AF-880D449AF898}" type="pres">
      <dgm:prSet presAssocID="{76414301-C9C3-412E-B5B5-463E23A33429}" presName="spaceBetweenRectangles" presStyleCnt="0"/>
      <dgm:spPr/>
    </dgm:pt>
    <dgm:pt modelId="{0A96F8E1-0BC4-424C-9EC8-8CDB6B6B0DA4}" type="pres">
      <dgm:prSet presAssocID="{420CEE90-2253-4230-B441-52B92D5E06C5}" presName="parentLin" presStyleCnt="0"/>
      <dgm:spPr/>
    </dgm:pt>
    <dgm:pt modelId="{CE73F8C3-F414-4D15-87CC-9DC5ECF83908}" type="pres">
      <dgm:prSet presAssocID="{420CEE90-2253-4230-B441-52B92D5E06C5}" presName="parentLeftMargin" presStyleLbl="node1" presStyleIdx="0" presStyleCnt="3"/>
      <dgm:spPr/>
    </dgm:pt>
    <dgm:pt modelId="{D1C3EB48-6731-4696-8858-97252CD1C499}" type="pres">
      <dgm:prSet presAssocID="{420CEE90-2253-4230-B441-52B92D5E06C5}" presName="parentText" presStyleLbl="node1" presStyleIdx="1" presStyleCnt="3">
        <dgm:presLayoutVars>
          <dgm:chMax val="0"/>
          <dgm:bulletEnabled val="1"/>
        </dgm:presLayoutVars>
      </dgm:prSet>
      <dgm:spPr/>
    </dgm:pt>
    <dgm:pt modelId="{DA01E14F-144B-4DDF-936E-71F87A8FA0C6}" type="pres">
      <dgm:prSet presAssocID="{420CEE90-2253-4230-B441-52B92D5E06C5}" presName="negativeSpace" presStyleCnt="0"/>
      <dgm:spPr/>
    </dgm:pt>
    <dgm:pt modelId="{F831C444-A821-4C19-BEDF-3FC0CECD8788}" type="pres">
      <dgm:prSet presAssocID="{420CEE90-2253-4230-B441-52B92D5E06C5}" presName="childText" presStyleLbl="conFgAcc1" presStyleIdx="1" presStyleCnt="3">
        <dgm:presLayoutVars>
          <dgm:bulletEnabled val="1"/>
        </dgm:presLayoutVars>
      </dgm:prSet>
      <dgm:spPr/>
    </dgm:pt>
    <dgm:pt modelId="{1C20FED0-62CD-4C2D-B208-B89266AC19EC}" type="pres">
      <dgm:prSet presAssocID="{C4E25830-1E91-411A-8A58-DAABD74451FE}" presName="spaceBetweenRectangles" presStyleCnt="0"/>
      <dgm:spPr/>
    </dgm:pt>
    <dgm:pt modelId="{42AA5E63-8278-4009-AD99-5D193CE2E9E2}" type="pres">
      <dgm:prSet presAssocID="{A8A65012-C143-424F-94D9-CDE10ACB7A0D}" presName="parentLin" presStyleCnt="0"/>
      <dgm:spPr/>
    </dgm:pt>
    <dgm:pt modelId="{515C20EE-3D51-4F31-B2F7-D7B51B44D4AB}" type="pres">
      <dgm:prSet presAssocID="{A8A65012-C143-424F-94D9-CDE10ACB7A0D}" presName="parentLeftMargin" presStyleLbl="node1" presStyleIdx="1" presStyleCnt="3"/>
      <dgm:spPr/>
    </dgm:pt>
    <dgm:pt modelId="{CE0138B9-BAB1-440B-BCBA-77B4545E1C20}" type="pres">
      <dgm:prSet presAssocID="{A8A65012-C143-424F-94D9-CDE10ACB7A0D}" presName="parentText" presStyleLbl="node1" presStyleIdx="2" presStyleCnt="3">
        <dgm:presLayoutVars>
          <dgm:chMax val="0"/>
          <dgm:bulletEnabled val="1"/>
        </dgm:presLayoutVars>
      </dgm:prSet>
      <dgm:spPr/>
    </dgm:pt>
    <dgm:pt modelId="{4092E171-C0DE-43A4-A970-ACE9E6EAB1CB}" type="pres">
      <dgm:prSet presAssocID="{A8A65012-C143-424F-94D9-CDE10ACB7A0D}" presName="negativeSpace" presStyleCnt="0"/>
      <dgm:spPr/>
    </dgm:pt>
    <dgm:pt modelId="{24D8ABA6-DE85-44B4-8553-380C498DEE2C}" type="pres">
      <dgm:prSet presAssocID="{A8A65012-C143-424F-94D9-CDE10ACB7A0D}" presName="childText" presStyleLbl="conFgAcc1" presStyleIdx="2" presStyleCnt="3">
        <dgm:presLayoutVars>
          <dgm:bulletEnabled val="1"/>
        </dgm:presLayoutVars>
      </dgm:prSet>
      <dgm:spPr/>
    </dgm:pt>
  </dgm:ptLst>
  <dgm:cxnLst>
    <dgm:cxn modelId="{7A268120-86F1-4F0A-BD87-73D75D7495E9}" type="presOf" srcId="{434A107D-4501-424F-AED5-18875B0AAE9E}" destId="{CF02231A-398E-42CB-A255-AE8C92E8B571}" srcOrd="1" destOrd="0" presId="urn:microsoft.com/office/officeart/2005/8/layout/list1"/>
    <dgm:cxn modelId="{6E6A8C20-041B-465B-A0D7-BE275CCB77AF}" type="presOf" srcId="{420CEE90-2253-4230-B441-52B92D5E06C5}" destId="{CE73F8C3-F414-4D15-87CC-9DC5ECF83908}" srcOrd="0" destOrd="0" presId="urn:microsoft.com/office/officeart/2005/8/layout/list1"/>
    <dgm:cxn modelId="{21CBBD24-0ECD-4B50-867E-F6CFB153F55B}" srcId="{30C07929-1BBE-4227-BFD1-AF25DA696B11}" destId="{420CEE90-2253-4230-B441-52B92D5E06C5}" srcOrd="1" destOrd="0" parTransId="{E17FD2D7-4D9D-463E-B8D8-694276285682}" sibTransId="{C4E25830-1E91-411A-8A58-DAABD74451FE}"/>
    <dgm:cxn modelId="{C6C01E35-6C5B-4B18-92F2-49B18852075F}" srcId="{30C07929-1BBE-4227-BFD1-AF25DA696B11}" destId="{434A107D-4501-424F-AED5-18875B0AAE9E}" srcOrd="0" destOrd="0" parTransId="{550CC391-35D5-403D-9DEC-EE05FF3A1396}" sibTransId="{76414301-C9C3-412E-B5B5-463E23A33429}"/>
    <dgm:cxn modelId="{D487545D-DC1C-4816-8950-8A55E015CB6E}" type="presOf" srcId="{30C07929-1BBE-4227-BFD1-AF25DA696B11}" destId="{E5AE4888-0739-49E5-AFF8-A3E67F8CC462}" srcOrd="0" destOrd="0" presId="urn:microsoft.com/office/officeart/2005/8/layout/list1"/>
    <dgm:cxn modelId="{7CE5A45E-A8D9-4E4C-A50B-FAC4B88C0B05}" type="presOf" srcId="{434A107D-4501-424F-AED5-18875B0AAE9E}" destId="{63A86A95-D659-41DA-A5F4-97203BA21F56}" srcOrd="0" destOrd="0" presId="urn:microsoft.com/office/officeart/2005/8/layout/list1"/>
    <dgm:cxn modelId="{45931644-6D31-4A64-A814-6AB8D0084B6E}" srcId="{30C07929-1BBE-4227-BFD1-AF25DA696B11}" destId="{A8A65012-C143-424F-94D9-CDE10ACB7A0D}" srcOrd="2" destOrd="0" parTransId="{683F2E4C-3C14-4619-ACCD-24074C298C62}" sibTransId="{1A0BB445-F931-4E39-8C22-953285AC1366}"/>
    <dgm:cxn modelId="{838D8581-7B56-4B39-BDF4-52C201D9C797}" type="presOf" srcId="{420CEE90-2253-4230-B441-52B92D5E06C5}" destId="{D1C3EB48-6731-4696-8858-97252CD1C499}" srcOrd="1" destOrd="0" presId="urn:microsoft.com/office/officeart/2005/8/layout/list1"/>
    <dgm:cxn modelId="{7E5CD383-A2C0-416E-85A9-F57D3F5F9706}" type="presOf" srcId="{A8A65012-C143-424F-94D9-CDE10ACB7A0D}" destId="{515C20EE-3D51-4F31-B2F7-D7B51B44D4AB}" srcOrd="0" destOrd="0" presId="urn:microsoft.com/office/officeart/2005/8/layout/list1"/>
    <dgm:cxn modelId="{924195A9-2FCD-4D7E-A62A-E2778CFB4239}" type="presOf" srcId="{A8A65012-C143-424F-94D9-CDE10ACB7A0D}" destId="{CE0138B9-BAB1-440B-BCBA-77B4545E1C20}" srcOrd="1" destOrd="0" presId="urn:microsoft.com/office/officeart/2005/8/layout/list1"/>
    <dgm:cxn modelId="{4113CC66-F951-4E44-862A-6E57F63D5308}" type="presParOf" srcId="{E5AE4888-0739-49E5-AFF8-A3E67F8CC462}" destId="{C627D911-D4B9-4CF8-9759-371A15EC1D55}" srcOrd="0" destOrd="0" presId="urn:microsoft.com/office/officeart/2005/8/layout/list1"/>
    <dgm:cxn modelId="{7B75907E-F28C-40EF-8B1F-C0C485699638}" type="presParOf" srcId="{C627D911-D4B9-4CF8-9759-371A15EC1D55}" destId="{63A86A95-D659-41DA-A5F4-97203BA21F56}" srcOrd="0" destOrd="0" presId="urn:microsoft.com/office/officeart/2005/8/layout/list1"/>
    <dgm:cxn modelId="{0BFADA1C-8CEF-45EE-95C7-9587D39BE6EE}" type="presParOf" srcId="{C627D911-D4B9-4CF8-9759-371A15EC1D55}" destId="{CF02231A-398E-42CB-A255-AE8C92E8B571}" srcOrd="1" destOrd="0" presId="urn:microsoft.com/office/officeart/2005/8/layout/list1"/>
    <dgm:cxn modelId="{7C27F571-6CE9-4EB6-86EE-584A45721F00}" type="presParOf" srcId="{E5AE4888-0739-49E5-AFF8-A3E67F8CC462}" destId="{6E0D1263-E637-42A4-98D9-AE9E3DCC515B}" srcOrd="1" destOrd="0" presId="urn:microsoft.com/office/officeart/2005/8/layout/list1"/>
    <dgm:cxn modelId="{8808E731-F020-481E-9477-F41F1BC613E1}" type="presParOf" srcId="{E5AE4888-0739-49E5-AFF8-A3E67F8CC462}" destId="{C3F917FD-06B9-4F68-9B01-A3A958E9ABBB}" srcOrd="2" destOrd="0" presId="urn:microsoft.com/office/officeart/2005/8/layout/list1"/>
    <dgm:cxn modelId="{5324BA25-8768-4DAE-8C42-928AF72BD8A7}" type="presParOf" srcId="{E5AE4888-0739-49E5-AFF8-A3E67F8CC462}" destId="{0F9FC724-1DAA-4812-A9AF-880D449AF898}" srcOrd="3" destOrd="0" presId="urn:microsoft.com/office/officeart/2005/8/layout/list1"/>
    <dgm:cxn modelId="{E76C6F8F-00FA-4DE1-8AB7-4C1219A3B43C}" type="presParOf" srcId="{E5AE4888-0739-49E5-AFF8-A3E67F8CC462}" destId="{0A96F8E1-0BC4-424C-9EC8-8CDB6B6B0DA4}" srcOrd="4" destOrd="0" presId="urn:microsoft.com/office/officeart/2005/8/layout/list1"/>
    <dgm:cxn modelId="{A47FDFE9-FDC7-437B-A211-B329EA956356}" type="presParOf" srcId="{0A96F8E1-0BC4-424C-9EC8-8CDB6B6B0DA4}" destId="{CE73F8C3-F414-4D15-87CC-9DC5ECF83908}" srcOrd="0" destOrd="0" presId="urn:microsoft.com/office/officeart/2005/8/layout/list1"/>
    <dgm:cxn modelId="{C90B3D64-4313-49B1-B34F-00675DD67FE6}" type="presParOf" srcId="{0A96F8E1-0BC4-424C-9EC8-8CDB6B6B0DA4}" destId="{D1C3EB48-6731-4696-8858-97252CD1C499}" srcOrd="1" destOrd="0" presId="urn:microsoft.com/office/officeart/2005/8/layout/list1"/>
    <dgm:cxn modelId="{E5077F58-94F1-4543-BB8E-7F08BE024D8B}" type="presParOf" srcId="{E5AE4888-0739-49E5-AFF8-A3E67F8CC462}" destId="{DA01E14F-144B-4DDF-936E-71F87A8FA0C6}" srcOrd="5" destOrd="0" presId="urn:microsoft.com/office/officeart/2005/8/layout/list1"/>
    <dgm:cxn modelId="{3F0855F9-F2CD-4C8B-9E5A-2BD7C12892F2}" type="presParOf" srcId="{E5AE4888-0739-49E5-AFF8-A3E67F8CC462}" destId="{F831C444-A821-4C19-BEDF-3FC0CECD8788}" srcOrd="6" destOrd="0" presId="urn:microsoft.com/office/officeart/2005/8/layout/list1"/>
    <dgm:cxn modelId="{E84DF10F-BD70-4D08-90F8-722B8BF27A57}" type="presParOf" srcId="{E5AE4888-0739-49E5-AFF8-A3E67F8CC462}" destId="{1C20FED0-62CD-4C2D-B208-B89266AC19EC}" srcOrd="7" destOrd="0" presId="urn:microsoft.com/office/officeart/2005/8/layout/list1"/>
    <dgm:cxn modelId="{DD1E5E9F-0B68-4202-AECB-7D513B2A666A}" type="presParOf" srcId="{E5AE4888-0739-49E5-AFF8-A3E67F8CC462}" destId="{42AA5E63-8278-4009-AD99-5D193CE2E9E2}" srcOrd="8" destOrd="0" presId="urn:microsoft.com/office/officeart/2005/8/layout/list1"/>
    <dgm:cxn modelId="{00F90C6B-FB5A-4BE7-9954-E96F6D78351A}" type="presParOf" srcId="{42AA5E63-8278-4009-AD99-5D193CE2E9E2}" destId="{515C20EE-3D51-4F31-B2F7-D7B51B44D4AB}" srcOrd="0" destOrd="0" presId="urn:microsoft.com/office/officeart/2005/8/layout/list1"/>
    <dgm:cxn modelId="{FB92FB38-4FA7-4BAC-9EEB-0A77C7AE5B69}" type="presParOf" srcId="{42AA5E63-8278-4009-AD99-5D193CE2E9E2}" destId="{CE0138B9-BAB1-440B-BCBA-77B4545E1C20}" srcOrd="1" destOrd="0" presId="urn:microsoft.com/office/officeart/2005/8/layout/list1"/>
    <dgm:cxn modelId="{B1B3BD35-1F95-43B4-AFAC-9907B1C53640}" type="presParOf" srcId="{E5AE4888-0739-49E5-AFF8-A3E67F8CC462}" destId="{4092E171-C0DE-43A4-A970-ACE9E6EAB1CB}" srcOrd="9" destOrd="0" presId="urn:microsoft.com/office/officeart/2005/8/layout/list1"/>
    <dgm:cxn modelId="{C7FC7E1F-0833-474C-A961-0BB2177812FB}" type="presParOf" srcId="{E5AE4888-0739-49E5-AFF8-A3E67F8CC462}" destId="{24D8ABA6-DE85-44B4-8553-380C498DEE2C}"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917FD-06B9-4F68-9B01-A3A958E9ABBB}">
      <dsp:nvSpPr>
        <dsp:cNvPr id="0" name=""/>
        <dsp:cNvSpPr/>
      </dsp:nvSpPr>
      <dsp:spPr>
        <a:xfrm>
          <a:off x="0" y="243233"/>
          <a:ext cx="5725652"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02231A-398E-42CB-A255-AE8C92E8B571}">
      <dsp:nvSpPr>
        <dsp:cNvPr id="0" name=""/>
        <dsp:cNvSpPr/>
      </dsp:nvSpPr>
      <dsp:spPr>
        <a:xfrm>
          <a:off x="286282" y="21833"/>
          <a:ext cx="4007956"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491" tIns="0" rIns="151491" bIns="0" numCol="1" spcCol="1270" anchor="ctr" anchorCtr="0">
          <a:noAutofit/>
        </a:bodyPr>
        <a:lstStyle/>
        <a:p>
          <a:pPr marL="0" lvl="0" indent="0" algn="l" defTabSz="666750">
            <a:lnSpc>
              <a:spcPct val="90000"/>
            </a:lnSpc>
            <a:spcBef>
              <a:spcPct val="0"/>
            </a:spcBef>
            <a:spcAft>
              <a:spcPct val="35000"/>
            </a:spcAft>
            <a:buNone/>
          </a:pPr>
          <a:r>
            <a:rPr lang="en-IN" sz="1500" b="1" kern="1200" dirty="0">
              <a:latin typeface="Times New Roman" panose="02020603050405020304" pitchFamily="18" charset="0"/>
              <a:cs typeface="Times New Roman" panose="02020603050405020304" pitchFamily="18" charset="0"/>
            </a:rPr>
            <a:t>Data Collection and Preparation</a:t>
          </a:r>
          <a:endParaRPr lang="en-IN" sz="1500" kern="1200" dirty="0">
            <a:latin typeface="Times New Roman" panose="02020603050405020304" pitchFamily="18" charset="0"/>
            <a:cs typeface="Times New Roman" panose="02020603050405020304" pitchFamily="18" charset="0"/>
          </a:endParaRPr>
        </a:p>
      </dsp:txBody>
      <dsp:txXfrm>
        <a:off x="307898" y="43449"/>
        <a:ext cx="3964724" cy="399568"/>
      </dsp:txXfrm>
    </dsp:sp>
    <dsp:sp modelId="{F831C444-A821-4C19-BEDF-3FC0CECD8788}">
      <dsp:nvSpPr>
        <dsp:cNvPr id="0" name=""/>
        <dsp:cNvSpPr/>
      </dsp:nvSpPr>
      <dsp:spPr>
        <a:xfrm>
          <a:off x="0" y="923634"/>
          <a:ext cx="5725652"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C3EB48-6731-4696-8858-97252CD1C499}">
      <dsp:nvSpPr>
        <dsp:cNvPr id="0" name=""/>
        <dsp:cNvSpPr/>
      </dsp:nvSpPr>
      <dsp:spPr>
        <a:xfrm>
          <a:off x="286282" y="702233"/>
          <a:ext cx="4007956"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491" tIns="0" rIns="151491" bIns="0" numCol="1" spcCol="1270" anchor="ctr" anchorCtr="0">
          <a:noAutofit/>
        </a:bodyPr>
        <a:lstStyle/>
        <a:p>
          <a:pPr marL="0" lvl="0" indent="0" algn="l" defTabSz="666750">
            <a:lnSpc>
              <a:spcPct val="90000"/>
            </a:lnSpc>
            <a:spcBef>
              <a:spcPct val="0"/>
            </a:spcBef>
            <a:spcAft>
              <a:spcPct val="35000"/>
            </a:spcAft>
            <a:buNone/>
          </a:pPr>
          <a:r>
            <a:rPr lang="en-IN" sz="1500" b="1" kern="1200" dirty="0">
              <a:latin typeface="Times New Roman" panose="02020603050405020304" pitchFamily="18" charset="0"/>
              <a:cs typeface="Times New Roman" panose="02020603050405020304" pitchFamily="18" charset="0"/>
            </a:rPr>
            <a:t>Data Analysis</a:t>
          </a:r>
          <a:endParaRPr lang="en-IN" sz="1500" kern="1200" dirty="0">
            <a:latin typeface="Times New Roman" panose="02020603050405020304" pitchFamily="18" charset="0"/>
            <a:cs typeface="Times New Roman" panose="02020603050405020304" pitchFamily="18" charset="0"/>
          </a:endParaRPr>
        </a:p>
      </dsp:txBody>
      <dsp:txXfrm>
        <a:off x="307898" y="723849"/>
        <a:ext cx="3964724" cy="399568"/>
      </dsp:txXfrm>
    </dsp:sp>
    <dsp:sp modelId="{24D8ABA6-DE85-44B4-8553-380C498DEE2C}">
      <dsp:nvSpPr>
        <dsp:cNvPr id="0" name=""/>
        <dsp:cNvSpPr/>
      </dsp:nvSpPr>
      <dsp:spPr>
        <a:xfrm>
          <a:off x="0" y="1604034"/>
          <a:ext cx="5725652"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0138B9-BAB1-440B-BCBA-77B4545E1C20}">
      <dsp:nvSpPr>
        <dsp:cNvPr id="0" name=""/>
        <dsp:cNvSpPr/>
      </dsp:nvSpPr>
      <dsp:spPr>
        <a:xfrm>
          <a:off x="286282" y="1382633"/>
          <a:ext cx="4007956"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491" tIns="0" rIns="151491" bIns="0" numCol="1" spcCol="1270" anchor="ctr" anchorCtr="0">
          <a:noAutofit/>
        </a:bodyPr>
        <a:lstStyle/>
        <a:p>
          <a:pPr marL="0" lvl="0" indent="0" algn="l" defTabSz="666750">
            <a:lnSpc>
              <a:spcPct val="90000"/>
            </a:lnSpc>
            <a:spcBef>
              <a:spcPct val="0"/>
            </a:spcBef>
            <a:spcAft>
              <a:spcPct val="35000"/>
            </a:spcAft>
            <a:buNone/>
          </a:pPr>
          <a:r>
            <a:rPr lang="en-IN" sz="1500" b="1" kern="1200" dirty="0">
              <a:latin typeface="Times New Roman" panose="02020603050405020304" pitchFamily="18" charset="0"/>
              <a:cs typeface="Times New Roman" panose="02020603050405020304" pitchFamily="18" charset="0"/>
            </a:rPr>
            <a:t>Model</a:t>
          </a:r>
          <a:r>
            <a:rPr lang="en-IN" sz="1500" kern="1200" dirty="0">
              <a:latin typeface="Times New Roman" panose="02020603050405020304" pitchFamily="18" charset="0"/>
              <a:cs typeface="Times New Roman" panose="02020603050405020304" pitchFamily="18" charset="0"/>
            </a:rPr>
            <a:t> </a:t>
          </a:r>
          <a:r>
            <a:rPr lang="en-IN" sz="1500" b="1" kern="1200" dirty="0">
              <a:latin typeface="Times New Roman" panose="02020603050405020304" pitchFamily="18" charset="0"/>
              <a:cs typeface="Times New Roman" panose="02020603050405020304" pitchFamily="18" charset="0"/>
            </a:rPr>
            <a:t>development</a:t>
          </a:r>
        </a:p>
      </dsp:txBody>
      <dsp:txXfrm>
        <a:off x="307898" y="1404249"/>
        <a:ext cx="3964724"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917FD-06B9-4F68-9B01-A3A958E9ABBB}">
      <dsp:nvSpPr>
        <dsp:cNvPr id="0" name=""/>
        <dsp:cNvSpPr/>
      </dsp:nvSpPr>
      <dsp:spPr>
        <a:xfrm>
          <a:off x="0" y="287017"/>
          <a:ext cx="5774813"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02231A-398E-42CB-A255-AE8C92E8B571}">
      <dsp:nvSpPr>
        <dsp:cNvPr id="0" name=""/>
        <dsp:cNvSpPr/>
      </dsp:nvSpPr>
      <dsp:spPr>
        <a:xfrm>
          <a:off x="288740" y="50857"/>
          <a:ext cx="4042369"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792" tIns="0" rIns="152792" bIns="0" numCol="1" spcCol="1270" anchor="ctr" anchorCtr="0">
          <a:noAutofit/>
        </a:bodyPr>
        <a:lstStyle/>
        <a:p>
          <a:pPr marL="0" lvl="0" indent="0" algn="l" defTabSz="711200">
            <a:lnSpc>
              <a:spcPct val="90000"/>
            </a:lnSpc>
            <a:spcBef>
              <a:spcPct val="0"/>
            </a:spcBef>
            <a:spcAft>
              <a:spcPct val="35000"/>
            </a:spcAft>
            <a:buNone/>
          </a:pPr>
          <a:r>
            <a:rPr lang="en-IN" sz="1600" b="1" kern="1200" dirty="0">
              <a:latin typeface="Times New Roman" panose="02020603050405020304" pitchFamily="18" charset="0"/>
              <a:cs typeface="Times New Roman" panose="02020603050405020304" pitchFamily="18" charset="0"/>
            </a:rPr>
            <a:t>Fine tuning</a:t>
          </a:r>
        </a:p>
      </dsp:txBody>
      <dsp:txXfrm>
        <a:off x="311797" y="73914"/>
        <a:ext cx="3996255" cy="426206"/>
      </dsp:txXfrm>
    </dsp:sp>
    <dsp:sp modelId="{F831C444-A821-4C19-BEDF-3FC0CECD8788}">
      <dsp:nvSpPr>
        <dsp:cNvPr id="0" name=""/>
        <dsp:cNvSpPr/>
      </dsp:nvSpPr>
      <dsp:spPr>
        <a:xfrm>
          <a:off x="0" y="1012777"/>
          <a:ext cx="5774813"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C3EB48-6731-4696-8858-97252CD1C499}">
      <dsp:nvSpPr>
        <dsp:cNvPr id="0" name=""/>
        <dsp:cNvSpPr/>
      </dsp:nvSpPr>
      <dsp:spPr>
        <a:xfrm>
          <a:off x="288740" y="776617"/>
          <a:ext cx="4042369"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792" tIns="0" rIns="152792" bIns="0" numCol="1" spcCol="1270" anchor="ctr" anchorCtr="0">
          <a:noAutofit/>
        </a:bodyPr>
        <a:lstStyle/>
        <a:p>
          <a:pPr marL="0" lvl="0" indent="0" algn="l" defTabSz="711200">
            <a:lnSpc>
              <a:spcPct val="90000"/>
            </a:lnSpc>
            <a:spcBef>
              <a:spcPct val="0"/>
            </a:spcBef>
            <a:spcAft>
              <a:spcPct val="35000"/>
            </a:spcAft>
            <a:buNone/>
          </a:pPr>
          <a:r>
            <a:rPr lang="en-IN" sz="1600" b="1" kern="1200" dirty="0">
              <a:latin typeface="Times New Roman" panose="02020603050405020304" pitchFamily="18" charset="0"/>
              <a:cs typeface="Times New Roman" panose="02020603050405020304" pitchFamily="18" charset="0"/>
            </a:rPr>
            <a:t>System Integration</a:t>
          </a:r>
        </a:p>
      </dsp:txBody>
      <dsp:txXfrm>
        <a:off x="311797" y="799674"/>
        <a:ext cx="3996255" cy="426206"/>
      </dsp:txXfrm>
    </dsp:sp>
    <dsp:sp modelId="{24D8ABA6-DE85-44B4-8553-380C498DEE2C}">
      <dsp:nvSpPr>
        <dsp:cNvPr id="0" name=""/>
        <dsp:cNvSpPr/>
      </dsp:nvSpPr>
      <dsp:spPr>
        <a:xfrm>
          <a:off x="0" y="1738537"/>
          <a:ext cx="5774813"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0138B9-BAB1-440B-BCBA-77B4545E1C20}">
      <dsp:nvSpPr>
        <dsp:cNvPr id="0" name=""/>
        <dsp:cNvSpPr/>
      </dsp:nvSpPr>
      <dsp:spPr>
        <a:xfrm>
          <a:off x="288740" y="1502377"/>
          <a:ext cx="4042369"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792" tIns="0" rIns="152792" bIns="0" numCol="1" spcCol="1270" anchor="ctr" anchorCtr="0">
          <a:noAutofit/>
        </a:bodyPr>
        <a:lstStyle/>
        <a:p>
          <a:pPr marL="0" lvl="0" indent="0" algn="l" defTabSz="711200">
            <a:lnSpc>
              <a:spcPct val="90000"/>
            </a:lnSpc>
            <a:spcBef>
              <a:spcPct val="0"/>
            </a:spcBef>
            <a:spcAft>
              <a:spcPct val="35000"/>
            </a:spcAft>
            <a:buNone/>
          </a:pPr>
          <a:r>
            <a:rPr lang="en-IN" sz="1600" b="1" kern="1200" dirty="0">
              <a:latin typeface="Times New Roman" panose="02020603050405020304" pitchFamily="18" charset="0"/>
              <a:cs typeface="Times New Roman" panose="02020603050405020304" pitchFamily="18" charset="0"/>
            </a:rPr>
            <a:t>Result</a:t>
          </a:r>
        </a:p>
      </dsp:txBody>
      <dsp:txXfrm>
        <a:off x="311797" y="1525434"/>
        <a:ext cx="3996255"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D426-E008-4B2D-9335-586CDC03BE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F55F4C4-A97F-4C64-94A5-6683254A3B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6EB0B9-444A-4D04-B54D-87E0A036B6F8}"/>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23-07-2024</a:t>
            </a:fld>
            <a:endParaRPr lang="en-IN"/>
          </a:p>
        </p:txBody>
      </p:sp>
      <p:sp>
        <p:nvSpPr>
          <p:cNvPr id="5" name="Footer Placeholder 4">
            <a:extLst>
              <a:ext uri="{FF2B5EF4-FFF2-40B4-BE49-F238E27FC236}">
                <a16:creationId xmlns:a16="http://schemas.microsoft.com/office/drawing/2014/main" id="{30248BCF-6D52-453C-985F-8E6981D4BA5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865FB5AE-C002-485B-8772-E8AF429C440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12762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EF6F910-BA9D-477D-A5CF-F9F594983A76}"/>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E9A8FC27-7280-4AEC-BC8B-85E78778205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5" name="TextBox 14">
            <a:extLst>
              <a:ext uri="{FF2B5EF4-FFF2-40B4-BE49-F238E27FC236}">
                <a16:creationId xmlns:a16="http://schemas.microsoft.com/office/drawing/2014/main" id="{9BC2C5C0-A97C-437A-995C-59C435A260AB}"/>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3027229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BD300-5A9D-4801-B3AA-34841CB21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9D0828-03E3-4F32-BCE4-D4480DA80D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9B2C35-E93D-41E2-9092-7E6CF83D9E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69BB9B-9B80-456E-BA6E-97034C073AE2}"/>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23-07-2024</a:t>
            </a:fld>
            <a:endParaRPr lang="en-IN"/>
          </a:p>
        </p:txBody>
      </p:sp>
      <p:sp>
        <p:nvSpPr>
          <p:cNvPr id="6" name="Footer Placeholder 5">
            <a:extLst>
              <a:ext uri="{FF2B5EF4-FFF2-40B4-BE49-F238E27FC236}">
                <a16:creationId xmlns:a16="http://schemas.microsoft.com/office/drawing/2014/main" id="{25F40B01-0380-4113-BE72-37C8EB8B2AB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8FDCE424-9E5D-4A7B-AACD-C29EE2C96011}"/>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424231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5A79-EF9C-4709-B309-FD2D4A522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6BFCE7-09CA-4613-8768-CCE4F81EA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E2AA1215-EC64-4A7B-8722-5C1138A0C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224B4-57F6-4098-A2DA-547459EC585C}"/>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23-07-2024</a:t>
            </a:fld>
            <a:endParaRPr lang="en-IN"/>
          </a:p>
        </p:txBody>
      </p:sp>
      <p:sp>
        <p:nvSpPr>
          <p:cNvPr id="6" name="Footer Placeholder 5">
            <a:extLst>
              <a:ext uri="{FF2B5EF4-FFF2-40B4-BE49-F238E27FC236}">
                <a16:creationId xmlns:a16="http://schemas.microsoft.com/office/drawing/2014/main" id="{3D1B90C0-D69A-453F-9920-35BF345E48D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4230C1F-DB6A-4A97-9186-2F97F0F6D3A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23036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358B71-A579-4840-9E69-E375B33802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CB4C15-296C-483A-8CCB-4A92175240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166B90-E812-4DB5-ADA2-F33AA2366571}"/>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23-07-2024</a:t>
            </a:fld>
            <a:endParaRPr lang="en-IN"/>
          </a:p>
        </p:txBody>
      </p:sp>
      <p:sp>
        <p:nvSpPr>
          <p:cNvPr id="5" name="Footer Placeholder 4">
            <a:extLst>
              <a:ext uri="{FF2B5EF4-FFF2-40B4-BE49-F238E27FC236}">
                <a16:creationId xmlns:a16="http://schemas.microsoft.com/office/drawing/2014/main" id="{37D2B834-F620-440D-9D14-F9497E6EB17F}"/>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B52E4C82-C817-4A25-9066-78623E0AACCD}"/>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29337488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9BD059-6120-4484-8D44-7E2026AED657}"/>
              </a:ext>
            </a:extLst>
          </p:cNvPr>
          <p:cNvSpPr>
            <a:spLocks noGrp="1"/>
          </p:cNvSpPr>
          <p:nvPr>
            <p:ph type="title"/>
          </p:nvPr>
        </p:nvSpPr>
        <p:spPr>
          <a:xfrm>
            <a:off x="2026826" y="365125"/>
            <a:ext cx="9326973" cy="1325563"/>
          </a:xfrm>
          <a:prstGeom prst="rect">
            <a:avLst/>
          </a:prstGeom>
        </p:spPr>
        <p:txBody>
          <a:bodyPr vert="horz" lIns="91440" tIns="45720" rIns="91440" bIns="45720" rtlCol="0" anchor="ctr">
            <a:normAutofit/>
          </a:bodyPr>
          <a:lstStyle/>
          <a:p>
            <a:r>
              <a:rPr lang="en-US"/>
              <a:t>Click to edit Master title style</a:t>
            </a:r>
            <a:endParaRPr lang="en-IN" dirty="0"/>
          </a:p>
        </p:txBody>
      </p:sp>
      <p:sp>
        <p:nvSpPr>
          <p:cNvPr id="3" name="Text Placeholder 2">
            <a:extLst>
              <a:ext uri="{FF2B5EF4-FFF2-40B4-BE49-F238E27FC236}">
                <a16:creationId xmlns:a16="http://schemas.microsoft.com/office/drawing/2014/main" id="{7E44CA1C-D0E7-42CE-8CEB-6E514C5701AB}"/>
              </a:ext>
            </a:extLst>
          </p:cNvPr>
          <p:cNvSpPr>
            <a:spLocks noGrp="1"/>
          </p:cNvSpPr>
          <p:nvPr>
            <p:ph type="body" idx="1"/>
          </p:nvPr>
        </p:nvSpPr>
        <p:spPr>
          <a:xfrm>
            <a:off x="838200" y="1825625"/>
            <a:ext cx="9682113" cy="23598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41605BAC-9D39-404C-AD13-DD69DDFB97C6}"/>
              </a:ext>
            </a:extLst>
          </p:cNvPr>
          <p:cNvSpPr/>
          <p:nvPr/>
        </p:nvSpPr>
        <p:spPr>
          <a:xfrm>
            <a:off x="134377" y="122331"/>
            <a:ext cx="1712857" cy="1703294"/>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4FED9456-7CCB-4A60-962C-2BC0ED7E66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970" y="453433"/>
            <a:ext cx="1353671" cy="870374"/>
          </a:xfrm>
          <a:prstGeom prst="rect">
            <a:avLst/>
          </a:prstGeom>
        </p:spPr>
      </p:pic>
      <p:sp>
        <p:nvSpPr>
          <p:cNvPr id="12" name="Rectangle 11">
            <a:extLst>
              <a:ext uri="{FF2B5EF4-FFF2-40B4-BE49-F238E27FC236}">
                <a16:creationId xmlns:a16="http://schemas.microsoft.com/office/drawing/2014/main" id="{4244CC2D-7374-4AFB-AABA-B8824998FC38}"/>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19C9B830-65CE-40FD-BDD2-ABD1DFDB131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6" name="TextBox 15">
            <a:extLst>
              <a:ext uri="{FF2B5EF4-FFF2-40B4-BE49-F238E27FC236}">
                <a16:creationId xmlns:a16="http://schemas.microsoft.com/office/drawing/2014/main" id="{021E2F4B-43D1-4E23-9D40-9F9BF91953A6}"/>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637837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CEDE62-ABB3-FC1C-76B8-F7C89731AD54}"/>
              </a:ext>
            </a:extLst>
          </p:cNvPr>
          <p:cNvSpPr/>
          <p:nvPr/>
        </p:nvSpPr>
        <p:spPr>
          <a:xfrm>
            <a:off x="0" y="0"/>
            <a:ext cx="12190413" cy="6858000"/>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IN" dirty="0"/>
          </a:p>
        </p:txBody>
      </p:sp>
      <p:sp>
        <p:nvSpPr>
          <p:cNvPr id="3" name="TextBox 5">
            <a:extLst>
              <a:ext uri="{FF2B5EF4-FFF2-40B4-BE49-F238E27FC236}">
                <a16:creationId xmlns:a16="http://schemas.microsoft.com/office/drawing/2014/main" id="{464E5350-F49E-1ECB-866A-8A8D9FC6F47D}"/>
              </a:ext>
            </a:extLst>
          </p:cNvPr>
          <p:cNvSpPr txBox="1">
            <a:spLocks noChangeArrowheads="1"/>
          </p:cNvSpPr>
          <p:nvPr/>
        </p:nvSpPr>
        <p:spPr bwMode="auto">
          <a:xfrm>
            <a:off x="9409747" y="239187"/>
            <a:ext cx="3432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IN" altLang="en-US" dirty="0">
                <a:solidFill>
                  <a:schemeClr val="bg1"/>
                </a:solidFill>
              </a:rPr>
              <a:t>www.cambridge.edu.in</a:t>
            </a:r>
          </a:p>
        </p:txBody>
      </p:sp>
      <p:pic>
        <p:nvPicPr>
          <p:cNvPr id="4" name="Picture Placeholder 8">
            <a:extLst>
              <a:ext uri="{FF2B5EF4-FFF2-40B4-BE49-F238E27FC236}">
                <a16:creationId xmlns:a16="http://schemas.microsoft.com/office/drawing/2014/main" id="{2EFCBA0D-4BCF-F9C5-708E-5906E8AFD0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 t="-110" r="36201" b="2740"/>
          <a:stretch>
            <a:fillRect/>
          </a:stretch>
        </p:blipFill>
        <p:spPr>
          <a:xfrm>
            <a:off x="6333938" y="848261"/>
            <a:ext cx="5866636" cy="6009740"/>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p:spPr>
      </p:pic>
      <p:sp>
        <p:nvSpPr>
          <p:cNvPr id="5" name="Title 6">
            <a:extLst>
              <a:ext uri="{FF2B5EF4-FFF2-40B4-BE49-F238E27FC236}">
                <a16:creationId xmlns:a16="http://schemas.microsoft.com/office/drawing/2014/main" id="{794299C3-7F08-6612-657B-9AF785B9E77C}"/>
              </a:ext>
            </a:extLst>
          </p:cNvPr>
          <p:cNvSpPr txBox="1">
            <a:spLocks/>
          </p:cNvSpPr>
          <p:nvPr/>
        </p:nvSpPr>
        <p:spPr>
          <a:xfrm>
            <a:off x="251936" y="6282358"/>
            <a:ext cx="6323777" cy="461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i="1" dirty="0">
                <a:solidFill>
                  <a:schemeClr val="bg1"/>
                </a:solidFill>
              </a:rPr>
              <a:t>Department of </a:t>
            </a:r>
            <a:r>
              <a:rPr lang="en-US" altLang="en-US" sz="2000" dirty="0">
                <a:solidFill>
                  <a:schemeClr val="bg1"/>
                </a:solidFill>
              </a:rPr>
              <a:t>Artificial Intelligence and Machine Learning</a:t>
            </a:r>
            <a:endParaRPr lang="en-IN" altLang="en-US" sz="2000" dirty="0">
              <a:solidFill>
                <a:schemeClr val="bg1"/>
              </a:solidFill>
            </a:endParaRPr>
          </a:p>
        </p:txBody>
      </p:sp>
      <p:pic>
        <p:nvPicPr>
          <p:cNvPr id="6" name="Picture 1">
            <a:extLst>
              <a:ext uri="{FF2B5EF4-FFF2-40B4-BE49-F238E27FC236}">
                <a16:creationId xmlns:a16="http://schemas.microsoft.com/office/drawing/2014/main" id="{0ADEEA5E-7E34-2144-13C2-A6D5700E51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9513" y="315689"/>
            <a:ext cx="2466975"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8">
            <a:extLst>
              <a:ext uri="{FF2B5EF4-FFF2-40B4-BE49-F238E27FC236}">
                <a16:creationId xmlns:a16="http://schemas.microsoft.com/office/drawing/2014/main" id="{A0C4A2F1-5814-E0F5-F08D-984505CB2F7F}"/>
              </a:ext>
            </a:extLst>
          </p:cNvPr>
          <p:cNvSpPr txBox="1"/>
          <p:nvPr/>
        </p:nvSpPr>
        <p:spPr>
          <a:xfrm>
            <a:off x="-1036901" y="2004213"/>
            <a:ext cx="5866636" cy="1058128"/>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2400" b="1" dirty="0">
                <a:solidFill>
                  <a:srgbClr val="00A1DA"/>
                </a:solidFill>
                <a:latin typeface="Times New Roman" panose="02020603050405020304" pitchFamily="18" charset="0"/>
                <a:cs typeface="Times New Roman" panose="02020603050405020304" pitchFamily="18" charset="0"/>
              </a:rPr>
              <a:t>Subject Code:21AIMP67</a:t>
            </a:r>
            <a:endParaRPr lang="en-US" sz="2400" b="1" i="1"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8" name="Text Box 1">
            <a:extLst>
              <a:ext uri="{FF2B5EF4-FFF2-40B4-BE49-F238E27FC236}">
                <a16:creationId xmlns:a16="http://schemas.microsoft.com/office/drawing/2014/main" id="{FA002994-4AFB-F7B7-5C48-7F3706BD290E}"/>
              </a:ext>
            </a:extLst>
          </p:cNvPr>
          <p:cNvSpPr txBox="1"/>
          <p:nvPr/>
        </p:nvSpPr>
        <p:spPr>
          <a:xfrm>
            <a:off x="251936" y="3164952"/>
            <a:ext cx="6697980" cy="1384995"/>
          </a:xfrm>
          <a:prstGeom prst="rect">
            <a:avLst/>
          </a:prstGeom>
          <a:noFill/>
        </p:spPr>
        <p:txBody>
          <a:bodyPr wrap="square" rtlCol="0">
            <a:spAutoFit/>
          </a:bodyPr>
          <a:lstStyle/>
          <a:p>
            <a:r>
              <a:rPr lang="en-US" sz="2800" b="1" dirty="0">
                <a:solidFill>
                  <a:srgbClr val="00B0F0"/>
                </a:solidFill>
              </a:rPr>
              <a:t>Project Name: </a:t>
            </a:r>
          </a:p>
          <a:p>
            <a:r>
              <a:rPr lang="en-US" sz="2800" b="1" dirty="0">
                <a:solidFill>
                  <a:srgbClr val="00B0F0"/>
                </a:solidFill>
              </a:rPr>
              <a:t>AI enabled traffic congestion predictor and route optimizer  </a:t>
            </a:r>
          </a:p>
        </p:txBody>
      </p:sp>
      <p:sp>
        <p:nvSpPr>
          <p:cNvPr id="9" name="Text Box 2">
            <a:extLst>
              <a:ext uri="{FF2B5EF4-FFF2-40B4-BE49-F238E27FC236}">
                <a16:creationId xmlns:a16="http://schemas.microsoft.com/office/drawing/2014/main" id="{11C23A01-A45D-68A1-0FB5-71A99417D6F9}"/>
              </a:ext>
            </a:extLst>
          </p:cNvPr>
          <p:cNvSpPr txBox="1"/>
          <p:nvPr/>
        </p:nvSpPr>
        <p:spPr>
          <a:xfrm>
            <a:off x="251936" y="4664874"/>
            <a:ext cx="4160533" cy="1631216"/>
          </a:xfrm>
          <a:prstGeom prst="rect">
            <a:avLst/>
          </a:prstGeom>
          <a:noFill/>
        </p:spPr>
        <p:txBody>
          <a:bodyPr wrap="square" rtlCol="0">
            <a:spAutoFit/>
          </a:bodyPr>
          <a:lstStyle/>
          <a:p>
            <a:r>
              <a:rPr lang="en-US" sz="1600" b="1" dirty="0">
                <a:solidFill>
                  <a:srgbClr val="00B0F0"/>
                </a:solidFill>
                <a:latin typeface="Times New Roman" panose="02020603050405020304" pitchFamily="18" charset="0"/>
                <a:cs typeface="Times New Roman" panose="02020603050405020304" pitchFamily="18" charset="0"/>
              </a:rPr>
              <a:t>Presented By :                               </a:t>
            </a:r>
            <a:endParaRPr lang="en-US" sz="1600" b="1" dirty="0">
              <a:solidFill>
                <a:schemeClr val="accent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NAVEEN S	1CD20AI049</a:t>
            </a:r>
          </a:p>
          <a:p>
            <a:r>
              <a:rPr lang="en-US" sz="1600" dirty="0">
                <a:solidFill>
                  <a:schemeClr val="bg1"/>
                </a:solidFill>
                <a:latin typeface="Times New Roman" panose="02020603050405020304" pitchFamily="18" charset="0"/>
                <a:cs typeface="Times New Roman" panose="02020603050405020304" pitchFamily="18" charset="0"/>
              </a:rPr>
              <a:t>	SHREYA M P	1CD20AI052</a:t>
            </a:r>
          </a:p>
          <a:p>
            <a:r>
              <a:rPr lang="en-US" sz="1600" dirty="0">
                <a:solidFill>
                  <a:schemeClr val="bg1"/>
                </a:solidFill>
                <a:latin typeface="Times New Roman" panose="02020603050405020304" pitchFamily="18" charset="0"/>
                <a:cs typeface="Times New Roman" panose="02020603050405020304" pitchFamily="18" charset="0"/>
              </a:rPr>
              <a:t>	</a:t>
            </a:r>
          </a:p>
          <a:p>
            <a:r>
              <a:rPr lang="en-US" sz="1600" dirty="0">
                <a:solidFill>
                  <a:schemeClr val="bg1"/>
                </a:solidFill>
              </a:rPr>
              <a:t>	</a:t>
            </a:r>
            <a:r>
              <a:rPr lang="en-US" dirty="0">
                <a:solidFill>
                  <a:schemeClr val="bg1"/>
                </a:solidFill>
              </a:rPr>
              <a:t>  </a:t>
            </a:r>
          </a:p>
          <a:p>
            <a:r>
              <a:rPr lang="en-US" dirty="0">
                <a:solidFill>
                  <a:schemeClr val="bg1"/>
                </a:solidFill>
              </a:rPr>
              <a:t>              </a:t>
            </a:r>
            <a:endParaRPr lang="en-US" sz="1600" dirty="0">
              <a:solidFill>
                <a:schemeClr val="bg1"/>
              </a:solidFill>
            </a:endParaRPr>
          </a:p>
        </p:txBody>
      </p:sp>
    </p:spTree>
    <p:extLst>
      <p:ext uri="{BB962C8B-B14F-4D97-AF65-F5344CB8AC3E}">
        <p14:creationId xmlns:p14="http://schemas.microsoft.com/office/powerpoint/2010/main" val="2082390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65F02F-58CE-E218-6DC4-A563D7B7AE3D}"/>
              </a:ext>
            </a:extLst>
          </p:cNvPr>
          <p:cNvSpPr txBox="1"/>
          <p:nvPr/>
        </p:nvSpPr>
        <p:spPr>
          <a:xfrm>
            <a:off x="2200285" y="1100121"/>
            <a:ext cx="3895715"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Tools and Technologies</a:t>
            </a:r>
            <a:endParaRPr lang="en-IN" sz="28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952013B-7225-1F91-DFBF-F3BBAF1C21A7}"/>
              </a:ext>
            </a:extLst>
          </p:cNvPr>
          <p:cNvSpPr txBox="1"/>
          <p:nvPr/>
        </p:nvSpPr>
        <p:spPr>
          <a:xfrm>
            <a:off x="1976283" y="1868129"/>
            <a:ext cx="4444181" cy="3970318"/>
          </a:xfrm>
          <a:prstGeom prst="rect">
            <a:avLst/>
          </a:prstGeom>
          <a:noFill/>
        </p:spPr>
        <p:txBody>
          <a:bodyPr wrap="square" rtlCol="0">
            <a:spAutoFit/>
          </a:bodyPr>
          <a:lstStyle/>
          <a:p>
            <a:r>
              <a:rPr lang="en-IN" b="1" dirty="0"/>
              <a:t>1</a:t>
            </a:r>
            <a:r>
              <a:rPr lang="en-IN" dirty="0"/>
              <a:t>. </a:t>
            </a:r>
            <a:r>
              <a:rPr lang="en-IN" b="1" dirty="0"/>
              <a:t>Data Collection:</a:t>
            </a:r>
          </a:p>
          <a:p>
            <a:r>
              <a:rPr lang="en-IN" dirty="0"/>
              <a:t>   APIs: Google Maps API, OpenStreetMap</a:t>
            </a:r>
          </a:p>
          <a:p>
            <a:r>
              <a:rPr lang="en-IN" dirty="0"/>
              <a:t>   Web Scraping: </a:t>
            </a:r>
            <a:r>
              <a:rPr lang="en-IN" dirty="0" err="1"/>
              <a:t>BeautifulSoup</a:t>
            </a:r>
            <a:r>
              <a:rPr lang="en-IN" dirty="0"/>
              <a:t>, Scrapy</a:t>
            </a:r>
          </a:p>
          <a:p>
            <a:endParaRPr lang="en-IN" dirty="0"/>
          </a:p>
          <a:p>
            <a:r>
              <a:rPr lang="en-IN" b="1" dirty="0"/>
              <a:t>2. Data Analysis:</a:t>
            </a:r>
          </a:p>
          <a:p>
            <a:r>
              <a:rPr lang="en-IN" dirty="0"/>
              <a:t>   Python: Pandas, NumPy</a:t>
            </a:r>
          </a:p>
          <a:p>
            <a:r>
              <a:rPr lang="en-IN" dirty="0"/>
              <a:t>   Databases: PostgreSQL, MongoDB</a:t>
            </a:r>
          </a:p>
          <a:p>
            <a:endParaRPr lang="en-IN" dirty="0"/>
          </a:p>
          <a:p>
            <a:r>
              <a:rPr lang="en-IN" b="1" dirty="0"/>
              <a:t>3. Machine Learning:</a:t>
            </a:r>
          </a:p>
          <a:p>
            <a:r>
              <a:rPr lang="en-IN" dirty="0"/>
              <a:t>   Scikit-Learn, TensorFlow/</a:t>
            </a:r>
            <a:r>
              <a:rPr lang="en-IN" dirty="0" err="1"/>
              <a:t>Keras</a:t>
            </a:r>
            <a:r>
              <a:rPr lang="en-IN" dirty="0"/>
              <a:t> , </a:t>
            </a:r>
            <a:r>
              <a:rPr lang="en-IN" dirty="0" err="1"/>
              <a:t>XGBoost</a:t>
            </a:r>
            <a:endParaRPr lang="en-IN" dirty="0"/>
          </a:p>
          <a:p>
            <a:r>
              <a:rPr lang="en-IN" dirty="0"/>
              <a:t> </a:t>
            </a:r>
          </a:p>
          <a:p>
            <a:endParaRPr lang="en-IN" dirty="0"/>
          </a:p>
          <a:p>
            <a:endParaRPr lang="en-IN" dirty="0"/>
          </a:p>
          <a:p>
            <a:endParaRPr lang="en-IN" dirty="0"/>
          </a:p>
        </p:txBody>
      </p:sp>
      <p:sp>
        <p:nvSpPr>
          <p:cNvPr id="6" name="TextBox 5">
            <a:extLst>
              <a:ext uri="{FF2B5EF4-FFF2-40B4-BE49-F238E27FC236}">
                <a16:creationId xmlns:a16="http://schemas.microsoft.com/office/drawing/2014/main" id="{ACFDDF71-C8B4-BFC5-E9F5-42B2F6D65A5A}"/>
              </a:ext>
            </a:extLst>
          </p:cNvPr>
          <p:cNvSpPr txBox="1"/>
          <p:nvPr/>
        </p:nvSpPr>
        <p:spPr>
          <a:xfrm>
            <a:off x="6420464" y="1623341"/>
            <a:ext cx="4601496" cy="3693319"/>
          </a:xfrm>
          <a:prstGeom prst="rect">
            <a:avLst/>
          </a:prstGeom>
          <a:noFill/>
        </p:spPr>
        <p:txBody>
          <a:bodyPr wrap="square" rtlCol="0">
            <a:spAutoFit/>
          </a:bodyPr>
          <a:lstStyle/>
          <a:p>
            <a:endParaRPr lang="en-IN" dirty="0"/>
          </a:p>
          <a:p>
            <a:r>
              <a:rPr lang="en-IN" b="1" dirty="0"/>
              <a:t>4. System Integration:</a:t>
            </a:r>
          </a:p>
          <a:p>
            <a:r>
              <a:rPr lang="en-IN" dirty="0"/>
              <a:t>   Flask/Django: Web Development</a:t>
            </a:r>
          </a:p>
          <a:p>
            <a:r>
              <a:rPr lang="en-IN" dirty="0"/>
              <a:t>   Docker: Containerization</a:t>
            </a:r>
          </a:p>
          <a:p>
            <a:r>
              <a:rPr lang="en-IN" dirty="0"/>
              <a:t>   Cloud Platforms: AWS, GCP, Azure</a:t>
            </a:r>
          </a:p>
          <a:p>
            <a:endParaRPr lang="en-IN" dirty="0"/>
          </a:p>
          <a:p>
            <a:r>
              <a:rPr lang="en-IN" b="1" dirty="0"/>
              <a:t>5. User Interface:</a:t>
            </a:r>
          </a:p>
          <a:p>
            <a:r>
              <a:rPr lang="en-IN" dirty="0"/>
              <a:t>   React/Angular: Web Interfaces</a:t>
            </a:r>
          </a:p>
          <a:p>
            <a:r>
              <a:rPr lang="en-IN" dirty="0"/>
              <a:t>   Bootstrap/Material-UI: UI Design</a:t>
            </a:r>
          </a:p>
          <a:p>
            <a:endParaRPr lang="en-IN" dirty="0"/>
          </a:p>
          <a:p>
            <a:endParaRPr lang="en-IN" dirty="0"/>
          </a:p>
          <a:p>
            <a:endParaRPr lang="en-IN" dirty="0"/>
          </a:p>
          <a:p>
            <a:endParaRPr lang="en-IN" dirty="0"/>
          </a:p>
        </p:txBody>
      </p:sp>
      <p:sp>
        <p:nvSpPr>
          <p:cNvPr id="7" name="Rectangle 6">
            <a:extLst>
              <a:ext uri="{FF2B5EF4-FFF2-40B4-BE49-F238E27FC236}">
                <a16:creationId xmlns:a16="http://schemas.microsoft.com/office/drawing/2014/main" id="{B6E14D2F-B240-B783-B84F-ED2E125ED18D}"/>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968157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0ADE5E-88E3-73F2-B1CE-D68B688AEBCE}"/>
              </a:ext>
            </a:extLst>
          </p:cNvPr>
          <p:cNvSpPr txBox="1"/>
          <p:nvPr/>
        </p:nvSpPr>
        <p:spPr>
          <a:xfrm>
            <a:off x="2200286" y="1100121"/>
            <a:ext cx="1486811"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Output</a:t>
            </a:r>
            <a:endParaRPr lang="en-IN" sz="28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00467D13-CBB7-1F03-4268-7ACCEAE3B6AD}"/>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5" name="Picture 4">
            <a:extLst>
              <a:ext uri="{FF2B5EF4-FFF2-40B4-BE49-F238E27FC236}">
                <a16:creationId xmlns:a16="http://schemas.microsoft.com/office/drawing/2014/main" id="{7799D59B-2B6B-A35A-870A-9239E7CD8A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716" y="1744321"/>
            <a:ext cx="6958566" cy="4100068"/>
          </a:xfrm>
          <a:prstGeom prst="rect">
            <a:avLst/>
          </a:prstGeom>
        </p:spPr>
      </p:pic>
    </p:spTree>
    <p:extLst>
      <p:ext uri="{BB962C8B-B14F-4D97-AF65-F5344CB8AC3E}">
        <p14:creationId xmlns:p14="http://schemas.microsoft.com/office/powerpoint/2010/main" val="3208800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7BD9A-CBAE-23B8-5914-2CB301F53A5E}"/>
              </a:ext>
            </a:extLst>
          </p:cNvPr>
          <p:cNvSpPr txBox="1"/>
          <p:nvPr/>
        </p:nvSpPr>
        <p:spPr>
          <a:xfrm>
            <a:off x="2200286" y="1100121"/>
            <a:ext cx="2129667"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Results</a:t>
            </a:r>
            <a:endParaRPr lang="en-IN" sz="28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79C0E1B8-6A38-3A79-E35B-06C7E18E4A41}"/>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6" name="Picture 5">
            <a:extLst>
              <a:ext uri="{FF2B5EF4-FFF2-40B4-BE49-F238E27FC236}">
                <a16:creationId xmlns:a16="http://schemas.microsoft.com/office/drawing/2014/main" id="{391E37B0-15C5-E9B4-5B8D-5188D36BD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2678" y="1771655"/>
            <a:ext cx="5911592" cy="3986224"/>
          </a:xfrm>
          <a:prstGeom prst="rect">
            <a:avLst/>
          </a:prstGeom>
        </p:spPr>
      </p:pic>
    </p:spTree>
    <p:extLst>
      <p:ext uri="{BB962C8B-B14F-4D97-AF65-F5344CB8AC3E}">
        <p14:creationId xmlns:p14="http://schemas.microsoft.com/office/powerpoint/2010/main" val="962576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2348753" y="1068675"/>
            <a:ext cx="1963271" cy="523220"/>
          </a:xfrm>
          <a:prstGeom prst="rect">
            <a:avLst/>
          </a:prstGeom>
          <a:solidFill>
            <a:schemeClr val="bg2"/>
          </a:solidFill>
        </p:spPr>
        <p:txBody>
          <a:bodyPr wrap="square" rtlCol="0">
            <a:spAutoFit/>
          </a:bodyPr>
          <a:lstStyle/>
          <a:p>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ACC9A52-9723-585A-D581-F53DF7F22C49}"/>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E3B8B22-D3F3-4A68-4631-4B1BEAE1E470}"/>
              </a:ext>
            </a:extLst>
          </p:cNvPr>
          <p:cNvSpPr txBox="1"/>
          <p:nvPr/>
        </p:nvSpPr>
        <p:spPr>
          <a:xfrm>
            <a:off x="1917290" y="2008859"/>
            <a:ext cx="8683049" cy="2777492"/>
          </a:xfrm>
          <a:prstGeom prst="rect">
            <a:avLst/>
          </a:prstGeom>
          <a:noFill/>
        </p:spPr>
        <p:txBody>
          <a:bodyPr wrap="square">
            <a:spAutoFit/>
          </a:bodyPr>
          <a:lstStyle/>
          <a:p>
            <a:pPr marL="285750" indent="-285750" algn="just">
              <a:lnSpc>
                <a:spcPct val="15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Higher weekday traffic and peak volumes during morning and evening rush hours indicate commuter-related congestion. Predictive Accuracy of  </a:t>
            </a:r>
            <a:r>
              <a:rPr lang="en-US" dirty="0">
                <a:latin typeface="Times New Roman" panose="02020603050405020304" pitchFamily="18" charset="0"/>
                <a:cs typeface="Times New Roman" panose="02020603050405020304" pitchFamily="18" charset="0"/>
              </a:rPr>
              <a:t>m</a:t>
            </a:r>
            <a:r>
              <a:rPr lang="en-US" sz="1800" dirty="0">
                <a:latin typeface="Times New Roman" panose="02020603050405020304" pitchFamily="18" charset="0"/>
                <a:cs typeface="Times New Roman" panose="02020603050405020304" pitchFamily="18" charset="0"/>
              </a:rPr>
              <a:t>odels accurately forecast total and vehicle-specific traffic counts, aiding traffic management and strategic planning. Real-time predictions facilitated timely decisions, with high correlations between vehicle types and total traffic highlighting their interdependence. Future efforts will enhance data integration and machine learning.</a:t>
            </a:r>
            <a:endParaRPr lang="en-IN" sz="18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lgn="just">
              <a:lnSpc>
                <a:spcPct val="150000"/>
              </a:lnSpc>
            </a:pPr>
            <a:endParaRPr lang="en-US" sz="14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D27FCD9C-47F1-CA02-D24C-16F85A736CD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417504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1694BB-8285-4F20-C97C-4AE07144545C}"/>
              </a:ext>
            </a:extLst>
          </p:cNvPr>
          <p:cNvSpPr txBox="1"/>
          <p:nvPr/>
        </p:nvSpPr>
        <p:spPr>
          <a:xfrm>
            <a:off x="2057401" y="1001668"/>
            <a:ext cx="1819834" cy="523220"/>
          </a:xfrm>
          <a:prstGeom prst="rect">
            <a:avLst/>
          </a:prstGeom>
          <a:solidFill>
            <a:schemeClr val="bg2"/>
          </a:solidFill>
        </p:spPr>
        <p:txBody>
          <a:bodyPr wrap="square" rtlCol="0">
            <a:spAutoFit/>
          </a:bodyPr>
          <a:lstStyle/>
          <a:p>
            <a:r>
              <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a:t>
            </a:r>
            <a:endParaRPr lang="en-IN" sz="2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CFC3703-ADC1-38FB-7419-1CD364238134}"/>
              </a:ext>
            </a:extLst>
          </p:cNvPr>
          <p:cNvSpPr/>
          <p:nvPr/>
        </p:nvSpPr>
        <p:spPr>
          <a:xfrm>
            <a:off x="80682" y="5979459"/>
            <a:ext cx="4536142" cy="7261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D76AD31A-FF6D-7C05-8D09-FDBD6DD6EF34}"/>
              </a:ext>
            </a:extLst>
          </p:cNvPr>
          <p:cNvSpPr txBox="1"/>
          <p:nvPr/>
        </p:nvSpPr>
        <p:spPr>
          <a:xfrm>
            <a:off x="80682" y="1956608"/>
            <a:ext cx="11483789" cy="3647152"/>
          </a:xfrm>
          <a:prstGeom prst="rect">
            <a:avLst/>
          </a:prstGeom>
          <a:noFill/>
        </p:spPr>
        <p:txBody>
          <a:bodyPr wrap="square" rtlCol="0">
            <a:spAutoFit/>
          </a:bodyPr>
          <a:lstStyle/>
          <a:p>
            <a:pPr marL="176213" indent="-176213" algn="just"/>
            <a:r>
              <a:rPr lang="en-IN" sz="1100" dirty="0">
                <a:latin typeface="Times New Roman" panose="02020603050405020304" pitchFamily="18" charset="0"/>
                <a:cs typeface="Times New Roman" panose="02020603050405020304" pitchFamily="18" charset="0"/>
              </a:rPr>
              <a:t>[1] [</a:t>
            </a:r>
            <a:r>
              <a:rPr lang="en-IN" sz="1100" dirty="0">
                <a:effectLst/>
                <a:latin typeface="Times New Roman" panose="02020603050405020304" pitchFamily="18" charset="0"/>
                <a:ea typeface="Calibri" panose="020F0502020204030204" pitchFamily="34" charset="0"/>
                <a:cs typeface="Times New Roman" panose="02020603050405020304" pitchFamily="18" charset="0"/>
              </a:rPr>
              <a:t>B. </a:t>
            </a:r>
            <a:r>
              <a:rPr lang="en-IN" sz="1100" dirty="0" err="1">
                <a:effectLst/>
                <a:latin typeface="Times New Roman" panose="02020603050405020304" pitchFamily="18" charset="0"/>
                <a:ea typeface="Calibri" panose="020F0502020204030204" pitchFamily="34" charset="0"/>
                <a:cs typeface="Times New Roman" panose="02020603050405020304" pitchFamily="18" charset="0"/>
              </a:rPr>
              <a:t>Priambodo</a:t>
            </a:r>
            <a:r>
              <a:rPr lang="en-IN" sz="1100" dirty="0">
                <a:effectLst/>
                <a:latin typeface="Times New Roman" panose="02020603050405020304" pitchFamily="18" charset="0"/>
                <a:ea typeface="Calibri" panose="020F0502020204030204" pitchFamily="34" charset="0"/>
                <a:cs typeface="Times New Roman" panose="02020603050405020304" pitchFamily="18" charset="0"/>
              </a:rPr>
              <a:t>, A. Ahmad and R. A. Kadir, "Predicting Traffic Flow Propagation Based on Congestion at Neighbouring Roads Using Hidden Markov Model," in IEEE Access, vol. 9, pp. 85933-   85946, 2021, </a:t>
            </a:r>
            <a:r>
              <a:rPr lang="en-IN" sz="11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IN" sz="1100" dirty="0">
                <a:effectLst/>
                <a:latin typeface="Times New Roman" panose="02020603050405020304" pitchFamily="18" charset="0"/>
                <a:ea typeface="Calibri" panose="020F0502020204030204" pitchFamily="34" charset="0"/>
                <a:cs typeface="Times New Roman" panose="02020603050405020304" pitchFamily="18" charset="0"/>
              </a:rPr>
              <a:t>: 10.1109/ACCESS.2021.3075911.</a:t>
            </a:r>
          </a:p>
          <a:p>
            <a:pPr marL="265113" indent="-265113" algn="just"/>
            <a:r>
              <a:rPr lang="en-US" sz="1100" dirty="0">
                <a:effectLst/>
                <a:latin typeface="Times New Roman" panose="02020603050405020304" pitchFamily="18" charset="0"/>
                <a:ea typeface="MS Mincho" panose="02020609040205080304" pitchFamily="49" charset="-128"/>
                <a:cs typeface="Times New Roman" panose="02020603050405020304" pitchFamily="18" charset="0"/>
              </a:rPr>
              <a:t>[2] Z. Lan, "Research on multi feature color extraction method of network illustration based on feature matching," 2021 6th International Conference on Smart Grid and Electrical Automation (ICSGEA), Kunming, China, 2021, pp. 417-421, </a:t>
            </a:r>
            <a:r>
              <a:rPr lang="en-US" sz="1100" dirty="0" err="1">
                <a:effectLst/>
                <a:latin typeface="Times New Roman" panose="02020603050405020304" pitchFamily="18" charset="0"/>
                <a:ea typeface="MS Mincho" panose="02020609040205080304" pitchFamily="49" charset="-128"/>
                <a:cs typeface="Times New Roman" panose="02020603050405020304" pitchFamily="18" charset="0"/>
              </a:rPr>
              <a:t>doi</a:t>
            </a:r>
            <a:r>
              <a:rPr lang="en-US" sz="1100" dirty="0">
                <a:effectLst/>
                <a:latin typeface="Times New Roman" panose="02020603050405020304" pitchFamily="18" charset="0"/>
                <a:ea typeface="MS Mincho" panose="02020609040205080304" pitchFamily="49" charset="-128"/>
                <a:cs typeface="Times New Roman" panose="02020603050405020304" pitchFamily="18" charset="0"/>
              </a:rPr>
              <a:t>: 10.1109/ICSGEA53208.2021.00101. </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p>
            <a:pPr marL="176213" indent="-176213" algn="just"/>
            <a:r>
              <a:rPr lang="en-US" sz="1100" dirty="0">
                <a:effectLst/>
                <a:latin typeface="Times New Roman" panose="02020603050405020304" pitchFamily="18" charset="0"/>
                <a:ea typeface="SimSun" panose="02010600030101010101" pitchFamily="2" charset="-122"/>
                <a:cs typeface="Times New Roman" panose="02020603050405020304" pitchFamily="18" charset="0"/>
              </a:rPr>
              <a:t>[3] W. Duan and Z. Gong, "Research and application of urban real-time traffic flow prediction based on STARIMA," 2022 IEEE International Conference on Advances in Electrical Engineering and Computer Applications (AEECA), Dalian, China, 2022, pp. 1521-1525, </a:t>
            </a:r>
            <a:r>
              <a:rPr lang="en-US" sz="1100" dirty="0" err="1">
                <a:effectLst/>
                <a:latin typeface="Times New Roman" panose="02020603050405020304" pitchFamily="18" charset="0"/>
                <a:ea typeface="SimSun" panose="02010600030101010101" pitchFamily="2" charset="-122"/>
                <a:cs typeface="Times New Roman" panose="02020603050405020304" pitchFamily="18" charset="0"/>
              </a:rPr>
              <a:t>doi</a:t>
            </a:r>
            <a:r>
              <a:rPr lang="en-US" sz="1100" dirty="0">
                <a:effectLst/>
                <a:latin typeface="Times New Roman" panose="02020603050405020304" pitchFamily="18" charset="0"/>
                <a:ea typeface="SimSun" panose="02010600030101010101" pitchFamily="2" charset="-122"/>
                <a:cs typeface="Times New Roman" panose="02020603050405020304" pitchFamily="18" charset="0"/>
              </a:rPr>
              <a:t>: 10.1109/AEECA55500.2022.9919038</a:t>
            </a:r>
            <a:endParaRPr lang="en-IN" sz="1100" dirty="0">
              <a:latin typeface="Times New Roman" panose="02020603050405020304" pitchFamily="18" charset="0"/>
              <a:ea typeface="Calibri" panose="020F0502020204030204" pitchFamily="34" charset="0"/>
              <a:cs typeface="Times New Roman" panose="02020603050405020304" pitchFamily="18" charset="0"/>
            </a:endParaRPr>
          </a:p>
          <a:p>
            <a:pPr marL="176213" indent="-176213" algn="just"/>
            <a:r>
              <a:rPr lang="en-US" sz="1100" dirty="0">
                <a:effectLst/>
                <a:latin typeface="Times New Roman" panose="02020603050405020304" pitchFamily="18" charset="0"/>
                <a:ea typeface="MS Mincho" panose="02020609040205080304" pitchFamily="49" charset="-128"/>
                <a:cs typeface="Times New Roman" panose="02020603050405020304" pitchFamily="18" charset="0"/>
              </a:rPr>
              <a:t>[4] S. Hosseini and I. Hahn, "</a:t>
            </a:r>
            <a:r>
              <a:rPr lang="en-US" sz="1100" dirty="0" err="1">
                <a:effectLst/>
                <a:latin typeface="Times New Roman" panose="02020603050405020304" pitchFamily="18" charset="0"/>
                <a:ea typeface="MS Mincho" panose="02020609040205080304" pitchFamily="49" charset="-128"/>
                <a:cs typeface="Times New Roman" panose="02020603050405020304" pitchFamily="18" charset="0"/>
              </a:rPr>
              <a:t>Kinodynamic</a:t>
            </a:r>
            <a:r>
              <a:rPr lang="en-US" sz="1100" dirty="0">
                <a:effectLst/>
                <a:latin typeface="Times New Roman" panose="02020603050405020304" pitchFamily="18" charset="0"/>
                <a:ea typeface="MS Mincho" panose="02020609040205080304" pitchFamily="49" charset="-128"/>
                <a:cs typeface="Times New Roman" panose="02020603050405020304" pitchFamily="18" charset="0"/>
              </a:rPr>
              <a:t> Motion Planning and Energy Loss Cost Function Modelling for a 2- DOF Robot Arm Manipulator," 2020 IEEE International Conference on Industrial Technology (ICIT), Buenos Aires, Argentina, 2020, pp. 375-380, </a:t>
            </a:r>
            <a:r>
              <a:rPr lang="en-US" sz="1100" dirty="0" err="1">
                <a:effectLst/>
                <a:latin typeface="Times New Roman" panose="02020603050405020304" pitchFamily="18" charset="0"/>
                <a:ea typeface="MS Mincho" panose="02020609040205080304" pitchFamily="49" charset="-128"/>
                <a:cs typeface="Times New Roman" panose="02020603050405020304" pitchFamily="18" charset="0"/>
              </a:rPr>
              <a:t>doi</a:t>
            </a:r>
            <a:r>
              <a:rPr lang="en-US" sz="1100" dirty="0">
                <a:effectLst/>
                <a:latin typeface="Times New Roman" panose="02020603050405020304" pitchFamily="18" charset="0"/>
                <a:ea typeface="MS Mincho" panose="02020609040205080304" pitchFamily="49" charset="-128"/>
                <a:cs typeface="Times New Roman" panose="02020603050405020304" pitchFamily="18" charset="0"/>
              </a:rPr>
              <a:t>: 10.1109/ICIT45562.2020.9067281. </a:t>
            </a:r>
          </a:p>
          <a:p>
            <a:pPr marL="176213" indent="-176213" algn="just"/>
            <a:r>
              <a:rPr lang="en-IN" sz="1100" dirty="0"/>
              <a:t>[5] A. </a:t>
            </a:r>
            <a:r>
              <a:rPr lang="en-IN" sz="1100" dirty="0" err="1"/>
              <a:t>Madraky</a:t>
            </a:r>
            <a:r>
              <a:rPr lang="en-IN" sz="1100" dirty="0"/>
              <a:t>, Z. A. Othman and A. R. Hamdan, "Hair data model: A new data model for </a:t>
            </a:r>
            <a:r>
              <a:rPr lang="en-IN" sz="1100" dirty="0" err="1"/>
              <a:t>Spatio</a:t>
            </a:r>
            <a:r>
              <a:rPr lang="en-IN" sz="1100" dirty="0"/>
              <a:t>-Temporal data mining," 2012 4th Conference on Data Mining and Optimization (DMO), Langkawi, Malaysia, 2012, pp. 18-22, </a:t>
            </a:r>
            <a:r>
              <a:rPr lang="en-IN" sz="1100" dirty="0" err="1"/>
              <a:t>doi</a:t>
            </a:r>
            <a:r>
              <a:rPr lang="en-IN" sz="1100" dirty="0"/>
              <a:t>: 10.1109/DMO.2012.6329792. </a:t>
            </a:r>
            <a:endParaRPr lang="en-US" sz="1100" dirty="0">
              <a:latin typeface="Times New Roman" panose="02020603050405020304" pitchFamily="18" charset="0"/>
              <a:ea typeface="MS Mincho" panose="02020609040205080304" pitchFamily="49" charset="-128"/>
              <a:cs typeface="Times New Roman" panose="02020603050405020304" pitchFamily="18" charset="0"/>
            </a:endParaRPr>
          </a:p>
          <a:p>
            <a:pPr marL="176213" indent="-176213" algn="just"/>
            <a:r>
              <a:rPr lang="en-US" sz="1100" dirty="0"/>
              <a:t>[6] D. Shin and H. -J. Yoo, "The Heterogeneous Deep Neural Network Processor With a Non-von Neumann Architecture," in Proceedings of the IEEE, vol. 108, no. 8, pp. 1245-1260, Aug. 2020, </a:t>
            </a:r>
            <a:r>
              <a:rPr lang="en-US" sz="1100" dirty="0" err="1"/>
              <a:t>doi</a:t>
            </a:r>
            <a:r>
              <a:rPr lang="en-US" sz="1100" dirty="0"/>
              <a:t>: 10.1109/JPROC.2019.2897076. </a:t>
            </a:r>
            <a:endParaRPr lang="en-US" sz="1100" dirty="0">
              <a:latin typeface="Times New Roman" panose="02020603050405020304" pitchFamily="18" charset="0"/>
              <a:ea typeface="MS Mincho" panose="02020609040205080304" pitchFamily="49" charset="-128"/>
              <a:cs typeface="Times New Roman" panose="02020603050405020304" pitchFamily="18" charset="0"/>
            </a:endParaRPr>
          </a:p>
          <a:p>
            <a:pPr marL="265113" indent="-265113" algn="just"/>
            <a:r>
              <a:rPr lang="en-IN" sz="1100" dirty="0"/>
              <a:t>[7] A. T. </a:t>
            </a:r>
            <a:r>
              <a:rPr lang="en-IN" sz="1100" dirty="0" err="1"/>
              <a:t>Bayrak</a:t>
            </a:r>
            <a:r>
              <a:rPr lang="en-IN" sz="1100" dirty="0"/>
              <a:t>, G. </a:t>
            </a:r>
            <a:r>
              <a:rPr lang="en-IN" sz="1100" dirty="0" err="1"/>
              <a:t>Yücetürk</a:t>
            </a:r>
            <a:r>
              <a:rPr lang="en-IN" sz="1100" dirty="0"/>
              <a:t>, M. B. </a:t>
            </a:r>
            <a:r>
              <a:rPr lang="en-IN" sz="1100" dirty="0" err="1"/>
              <a:t>Bahadır</a:t>
            </a:r>
            <a:r>
              <a:rPr lang="en-IN" sz="1100" dirty="0"/>
              <a:t>, S. M. </a:t>
            </a:r>
            <a:r>
              <a:rPr lang="en-IN" sz="1100" dirty="0" err="1"/>
              <a:t>Yalçinkaya</a:t>
            </a:r>
            <a:r>
              <a:rPr lang="en-IN" sz="1100" dirty="0"/>
              <a:t>, M. </a:t>
            </a:r>
            <a:r>
              <a:rPr lang="en-IN" sz="1100" dirty="0" err="1"/>
              <a:t>Demirdağ</a:t>
            </a:r>
            <a:r>
              <a:rPr lang="en-IN" sz="1100" dirty="0"/>
              <a:t> and İ. U. </a:t>
            </a:r>
            <a:r>
              <a:rPr lang="en-IN" sz="1100" dirty="0" err="1"/>
              <a:t>Sayan</a:t>
            </a:r>
            <a:r>
              <a:rPr lang="en-IN" sz="1100" dirty="0"/>
              <a:t>, "Comparative Methods for Personalized Customer Churn Prediction with Sequential Data," 2022 IEEE International Conference on Big Data and Smart Computing (</a:t>
            </a:r>
            <a:r>
              <a:rPr lang="en-IN" sz="1100" dirty="0" err="1"/>
              <a:t>BigComp</a:t>
            </a:r>
            <a:r>
              <a:rPr lang="en-IN" sz="1100" dirty="0"/>
              <a:t>), Daegu, Korea, Republic of, 2022, pp. 222-225, </a:t>
            </a:r>
            <a:r>
              <a:rPr lang="en-IN" sz="1100" dirty="0" err="1"/>
              <a:t>doi</a:t>
            </a:r>
            <a:r>
              <a:rPr lang="en-IN" sz="1100" dirty="0"/>
              <a:t>: 10.1109/BigComp54360.2022.00050. </a:t>
            </a:r>
            <a:endParaRPr lang="en-US" sz="1100" dirty="0">
              <a:latin typeface="Times New Roman" panose="02020603050405020304" pitchFamily="18" charset="0"/>
              <a:ea typeface="MS Mincho" panose="02020609040205080304" pitchFamily="49" charset="-128"/>
              <a:cs typeface="Times New Roman" panose="02020603050405020304" pitchFamily="18" charset="0"/>
            </a:endParaRPr>
          </a:p>
          <a:p>
            <a:pPr marL="176213" indent="-176213" algn="just"/>
            <a:r>
              <a:rPr lang="en-IN" sz="1100" dirty="0"/>
              <a:t>[8] S. Kim, Y. Cho and S. Kim, "Expected Effect of Adopting the </a:t>
            </a:r>
            <a:r>
              <a:rPr lang="en-IN" sz="1100" dirty="0" err="1"/>
              <a:t>eCall</a:t>
            </a:r>
            <a:r>
              <a:rPr lang="en-IN" sz="1100" dirty="0"/>
              <a:t> System on Reducing Traffic-Related Deaths and Social Costs," in IEEE Intelligent Transportation Systems Magazine, vol. 15, no. 1, pp. 193-211, Jan.-Feb. 2023, </a:t>
            </a:r>
            <a:r>
              <a:rPr lang="en-IN" sz="1100" dirty="0" err="1"/>
              <a:t>doi</a:t>
            </a:r>
            <a:r>
              <a:rPr lang="en-IN" sz="1100" dirty="0"/>
              <a:t>: 10.1109/MITS.2022.3155178. </a:t>
            </a:r>
          </a:p>
          <a:p>
            <a:pPr marL="176213" indent="-176213" algn="just"/>
            <a:r>
              <a:rPr lang="en-IN" sz="1100" dirty="0"/>
              <a:t>[9]  Z. Han and C. Xu, "Study on Evaluation Index of Road Traffic in Mountainous City," 2020 13th International Conference on Intelligent Computation Technology and Automation (ICICTA), Xi'an, China, 2020, pp. 242-248, </a:t>
            </a:r>
            <a:r>
              <a:rPr lang="en-IN" sz="1100" dirty="0" err="1"/>
              <a:t>doi</a:t>
            </a:r>
            <a:r>
              <a:rPr lang="en-IN" sz="1100" dirty="0"/>
              <a:t>: 10.1109/ICICTA51737.2020.00058.</a:t>
            </a:r>
          </a:p>
          <a:p>
            <a:pPr marL="265113" indent="-265113" algn="just"/>
            <a:r>
              <a:rPr lang="en-IN" sz="1100" dirty="0"/>
              <a:t>[10] S. </a:t>
            </a:r>
            <a:r>
              <a:rPr lang="en-IN" sz="1100" dirty="0" err="1"/>
              <a:t>Negarestani</a:t>
            </a:r>
            <a:r>
              <a:rPr lang="en-IN" sz="1100" dirty="0"/>
              <a:t>, A. R. </a:t>
            </a:r>
            <a:r>
              <a:rPr lang="en-IN" sz="1100" dirty="0" err="1"/>
              <a:t>Ghahnavieh</a:t>
            </a:r>
            <a:r>
              <a:rPr lang="en-IN" sz="1100" dirty="0"/>
              <a:t> and A. S. </a:t>
            </a:r>
            <a:r>
              <a:rPr lang="en-IN" sz="1100" dirty="0" err="1"/>
              <a:t>Mobarakeh</a:t>
            </a:r>
            <a:r>
              <a:rPr lang="en-IN" sz="1100" dirty="0"/>
              <a:t>, "A study of the reliability of various types of the electric vehicles," 2012 IEEE International Electric Vehicle Conference, Greenville, SC, USA, 2012, pp. 1-6, </a:t>
            </a:r>
            <a:r>
              <a:rPr lang="en-IN" sz="1100" dirty="0" err="1"/>
              <a:t>doi</a:t>
            </a:r>
            <a:r>
              <a:rPr lang="en-IN" sz="1100" dirty="0"/>
              <a:t>: 10.1109/IEVC.2012.6183250. </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p>
            <a:pPr marL="285750" indent="-285750">
              <a:buFont typeface="Arial" panose="020B0604020202020204" pitchFamily="34" charset="0"/>
              <a:buChar char="•"/>
            </a:pPr>
            <a:endParaRPr lang="en-IN" sz="1100" dirty="0">
              <a:effectLst/>
              <a:latin typeface="Calibri" panose="020F0502020204030204" pitchFamily="34" charset="0"/>
              <a:ea typeface="Calibri" panose="020F0502020204030204" pitchFamily="34" charset="0"/>
              <a:cs typeface="Tunga" panose="020B0502040204020203" pitchFamily="34" charset="0"/>
            </a:endParaRPr>
          </a:p>
        </p:txBody>
      </p:sp>
      <p:sp>
        <p:nvSpPr>
          <p:cNvPr id="5" name="Rectangle 4">
            <a:extLst>
              <a:ext uri="{FF2B5EF4-FFF2-40B4-BE49-F238E27FC236}">
                <a16:creationId xmlns:a16="http://schemas.microsoft.com/office/drawing/2014/main" id="{67F3DF03-AF59-06E0-30B1-273F0CE988BC}"/>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928517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DCDE52-4716-C122-F46F-1ABFAFD865E2}"/>
              </a:ext>
            </a:extLst>
          </p:cNvPr>
          <p:cNvSpPr/>
          <p:nvPr/>
        </p:nvSpPr>
        <p:spPr>
          <a:xfrm>
            <a:off x="89647" y="6006353"/>
            <a:ext cx="4509247"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CA3C6D3-8B26-CCB1-240C-B2A720D1648E}"/>
              </a:ext>
            </a:extLst>
          </p:cNvPr>
          <p:cNvSpPr txBox="1"/>
          <p:nvPr/>
        </p:nvSpPr>
        <p:spPr>
          <a:xfrm>
            <a:off x="3666564" y="2626659"/>
            <a:ext cx="5593977" cy="1015663"/>
          </a:xfrm>
          <a:prstGeom prst="rect">
            <a:avLst/>
          </a:prstGeom>
          <a:noFill/>
        </p:spPr>
        <p:txBody>
          <a:bodyPr wrap="square" rtlCol="0">
            <a:spAutoFit/>
          </a:bodyPr>
          <a:lstStyle/>
          <a:p>
            <a:r>
              <a:rPr lang="en-IN" sz="6000" dirty="0">
                <a:latin typeface="Sitka Subheading" pitchFamily="2" charset="0"/>
              </a:rPr>
              <a:t>THANK YOU</a:t>
            </a:r>
          </a:p>
        </p:txBody>
      </p:sp>
      <p:sp>
        <p:nvSpPr>
          <p:cNvPr id="4" name="Rectangle 3">
            <a:extLst>
              <a:ext uri="{FF2B5EF4-FFF2-40B4-BE49-F238E27FC236}">
                <a16:creationId xmlns:a16="http://schemas.microsoft.com/office/drawing/2014/main" id="{008A89C9-3F04-59A9-9730-D0243AE130E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98953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6F089A-C0C8-4CDC-A1E6-8523F136C1AC}"/>
              </a:ext>
            </a:extLst>
          </p:cNvPr>
          <p:cNvSpPr txBox="1"/>
          <p:nvPr/>
        </p:nvSpPr>
        <p:spPr>
          <a:xfrm>
            <a:off x="2380129" y="680741"/>
            <a:ext cx="2116400"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Abstract</a:t>
            </a:r>
          </a:p>
        </p:txBody>
      </p:sp>
      <p:sp>
        <p:nvSpPr>
          <p:cNvPr id="3" name="TextBox 2">
            <a:extLst>
              <a:ext uri="{FF2B5EF4-FFF2-40B4-BE49-F238E27FC236}">
                <a16:creationId xmlns:a16="http://schemas.microsoft.com/office/drawing/2014/main" id="{8ABC6A46-4A97-986D-D535-99072977C254}"/>
              </a:ext>
            </a:extLst>
          </p:cNvPr>
          <p:cNvSpPr txBox="1"/>
          <p:nvPr/>
        </p:nvSpPr>
        <p:spPr>
          <a:xfrm>
            <a:off x="1920239" y="1996751"/>
            <a:ext cx="9540241" cy="2031325"/>
          </a:xfrm>
          <a:prstGeom prst="rect">
            <a:avLst/>
          </a:prstGeom>
          <a:noFill/>
        </p:spPr>
        <p:txBody>
          <a:bodyPr wrap="square" rtlCol="0">
            <a:spAutoFit/>
          </a:bodyPr>
          <a:lstStyle/>
          <a:p>
            <a:pPr algn="just"/>
            <a:r>
              <a:rPr lang="en-US" sz="1800" dirty="0" err="1">
                <a:effectLst/>
                <a:latin typeface="Times New Roman" panose="02020603050405020304" pitchFamily="18" charset="0"/>
                <a:ea typeface="Calibri" panose="020F0502020204030204" pitchFamily="34" charset="0"/>
              </a:rPr>
              <a:t>RouteRover</a:t>
            </a:r>
            <a:r>
              <a:rPr lang="en-US" sz="1800" dirty="0">
                <a:effectLst/>
                <a:latin typeface="Times New Roman" panose="02020603050405020304" pitchFamily="18" charset="0"/>
                <a:ea typeface="Calibri" panose="020F0502020204030204" pitchFamily="34" charset="0"/>
              </a:rPr>
              <a:t> is an AI-driven solution designed to tackle traffic congestion in Indian cities. By analyzing historical data, real-time conditions, and contextual factors, </a:t>
            </a:r>
            <a:r>
              <a:rPr lang="en-US" sz="1800" dirty="0" err="1">
                <a:effectLst/>
                <a:latin typeface="Times New Roman" panose="02020603050405020304" pitchFamily="18" charset="0"/>
                <a:ea typeface="Calibri" panose="020F0502020204030204" pitchFamily="34" charset="0"/>
              </a:rPr>
              <a:t>RouteRover</a:t>
            </a:r>
            <a:r>
              <a:rPr lang="en-US" sz="1800" dirty="0">
                <a:effectLst/>
                <a:latin typeface="Times New Roman" panose="02020603050405020304" pitchFamily="18" charset="0"/>
                <a:ea typeface="Calibri" panose="020F0502020204030204" pitchFamily="34" charset="0"/>
              </a:rPr>
              <a:t> predicts traffic congestion and dynamically optimizes routes for urban commuters. This dual approach allows users to avoid traffic bottlenecks and reduce travel time. Tailored for the unique challenges of Indian urban environments, </a:t>
            </a:r>
            <a:r>
              <a:rPr lang="en-US" sz="1800" dirty="0" err="1">
                <a:effectLst/>
                <a:latin typeface="Times New Roman" panose="02020603050405020304" pitchFamily="18" charset="0"/>
                <a:ea typeface="Calibri" panose="020F0502020204030204" pitchFamily="34" charset="0"/>
              </a:rPr>
              <a:t>RouteRover</a:t>
            </a:r>
            <a:r>
              <a:rPr lang="en-US" sz="1800" dirty="0">
                <a:effectLst/>
                <a:latin typeface="Times New Roman" panose="02020603050405020304" pitchFamily="18" charset="0"/>
                <a:ea typeface="Calibri" panose="020F0502020204030204" pitchFamily="34" charset="0"/>
              </a:rPr>
              <a:t> enhances mobility, reduces commuting stress, and improves the quality of life for city residents. Through advanced AI and user-centric design, </a:t>
            </a:r>
            <a:r>
              <a:rPr lang="en-US" sz="1800" dirty="0" err="1">
                <a:effectLst/>
                <a:latin typeface="Times New Roman" panose="02020603050405020304" pitchFamily="18" charset="0"/>
                <a:ea typeface="Calibri" panose="020F0502020204030204" pitchFamily="34" charset="0"/>
              </a:rPr>
              <a:t>RouteRover</a:t>
            </a:r>
            <a:r>
              <a:rPr lang="en-US" sz="1800" dirty="0">
                <a:effectLst/>
                <a:latin typeface="Times New Roman" panose="02020603050405020304" pitchFamily="18" charset="0"/>
                <a:ea typeface="Calibri" panose="020F0502020204030204" pitchFamily="34" charset="0"/>
              </a:rPr>
              <a:t> offers a promising solution to urban traffic issues.</a:t>
            </a:r>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C701FDF-B1F0-1E74-5C58-1FFD2B320BBF}"/>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4225313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D18A09-4593-BB11-AB94-965C6D541E33}"/>
              </a:ext>
            </a:extLst>
          </p:cNvPr>
          <p:cNvSpPr txBox="1"/>
          <p:nvPr/>
        </p:nvSpPr>
        <p:spPr>
          <a:xfrm>
            <a:off x="2380129" y="680741"/>
            <a:ext cx="2116400"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id="{4588D6EF-A1D6-0CBF-8B67-AC213600C998}"/>
              </a:ext>
            </a:extLst>
          </p:cNvPr>
          <p:cNvSpPr txBox="1"/>
          <p:nvPr/>
        </p:nvSpPr>
        <p:spPr>
          <a:xfrm>
            <a:off x="1935126" y="1996751"/>
            <a:ext cx="10039159" cy="3416320"/>
          </a:xfrm>
          <a:prstGeom prst="rect">
            <a:avLst/>
          </a:prstGeom>
          <a:noFill/>
        </p:spPr>
        <p:txBody>
          <a:bodyPr wrap="square" rtlCol="0">
            <a:spAutoFit/>
          </a:bodyPr>
          <a:lstStyle/>
          <a:p>
            <a:pPr algn="just"/>
            <a:r>
              <a:rPr lang="en-IN" sz="1800" dirty="0">
                <a:effectLst/>
                <a:latin typeface="Times New Roman" panose="02020603050405020304" pitchFamily="18" charset="0"/>
                <a:ea typeface="Calibri" panose="020F0502020204030204" pitchFamily="34" charset="0"/>
              </a:rPr>
              <a:t>Due to the increase in population and multiple number of private cars, traffic congestion has become remarkably worse. Including economic losses, damages to the environment. Multiple studies have been done to combat the surging rate of traffic congestion. To our knowledge, a city's traffic condition is affected by various factors, including city management, population density, and weather. Specifically, traffic flow is affected by rainfall. Few studies have shown that traffic efficiency and weather are firmly relevant. When the cars are forced to slow down or even stop on the road, they will be wasting time, they will consume more fuel, it will increase operating costs, and easily lead to traffic accidents. This series of perils means huge economic losses. R</a:t>
            </a:r>
            <a:r>
              <a:rPr lang="en-IN" sz="1800" kern="100" dirty="0">
                <a:effectLst/>
                <a:latin typeface="Times New Roman" panose="02020603050405020304" pitchFamily="18" charset="0"/>
                <a:ea typeface="Calibri" panose="020F0502020204030204" pitchFamily="34" charset="0"/>
                <a:cs typeface="Tunga" panose="020B0502040204020203" pitchFamily="34" charset="0"/>
              </a:rPr>
              <a:t>oad congestion control is also an important aspect of the field of intelligent transportation. We are using numerous machine learning and deep learning models in this project. The datasets used is collected form Kaggle.</a:t>
            </a:r>
            <a:endParaRPr lang="en-IN" sz="1800" kern="100" dirty="0">
              <a:effectLst/>
              <a:latin typeface="Calibri" panose="020F0502020204030204" pitchFamily="34" charset="0"/>
              <a:ea typeface="Calibri" panose="020F0502020204030204" pitchFamily="34" charset="0"/>
              <a:cs typeface="Tunga" panose="020B0502040204020203" pitchFamily="34" charset="0"/>
            </a:endParaRPr>
          </a:p>
          <a:p>
            <a:pPr algn="just"/>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C62DCFD-4AB7-B1A2-FE2D-97DA6552AA1A}"/>
              </a:ext>
            </a:extLst>
          </p:cNvPr>
          <p:cNvSpPr/>
          <p:nvPr/>
        </p:nvSpPr>
        <p:spPr>
          <a:xfrm>
            <a:off x="98612" y="6006353"/>
            <a:ext cx="4563035"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582D59A-3017-19BA-4C92-55954E8D808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99700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62CE31-1410-8D8C-C0EF-4D507E100F89}"/>
              </a:ext>
            </a:extLst>
          </p:cNvPr>
          <p:cNvSpPr txBox="1"/>
          <p:nvPr/>
        </p:nvSpPr>
        <p:spPr>
          <a:xfrm>
            <a:off x="2033159" y="1076109"/>
            <a:ext cx="3193265"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Survey</a:t>
            </a:r>
          </a:p>
        </p:txBody>
      </p:sp>
      <p:graphicFrame>
        <p:nvGraphicFramePr>
          <p:cNvPr id="11" name="Table 10">
            <a:extLst>
              <a:ext uri="{FF2B5EF4-FFF2-40B4-BE49-F238E27FC236}">
                <a16:creationId xmlns:a16="http://schemas.microsoft.com/office/drawing/2014/main" id="{7DC56CA9-2B98-F132-D3AF-0014AB90E4DA}"/>
              </a:ext>
            </a:extLst>
          </p:cNvPr>
          <p:cNvGraphicFramePr>
            <a:graphicFrameLocks noGrp="1"/>
          </p:cNvGraphicFramePr>
          <p:nvPr>
            <p:extLst>
              <p:ext uri="{D42A27DB-BD31-4B8C-83A1-F6EECF244321}">
                <p14:modId xmlns:p14="http://schemas.microsoft.com/office/powerpoint/2010/main" val="3968770087"/>
              </p:ext>
            </p:extLst>
          </p:nvPr>
        </p:nvGraphicFramePr>
        <p:xfrm>
          <a:off x="-1" y="1859280"/>
          <a:ext cx="12192001" cy="4106089"/>
        </p:xfrm>
        <a:graphic>
          <a:graphicData uri="http://schemas.openxmlformats.org/drawingml/2006/table">
            <a:tbl>
              <a:tblPr firstRow="1" bandRow="1">
                <a:tableStyleId>{5C22544A-7EE6-4342-B048-85BDC9FD1C3A}</a:tableStyleId>
              </a:tblPr>
              <a:tblGrid>
                <a:gridCol w="542310">
                  <a:extLst>
                    <a:ext uri="{9D8B030D-6E8A-4147-A177-3AD203B41FA5}">
                      <a16:colId xmlns:a16="http://schemas.microsoft.com/office/drawing/2014/main" val="2186112558"/>
                    </a:ext>
                  </a:extLst>
                </a:gridCol>
                <a:gridCol w="1555431">
                  <a:extLst>
                    <a:ext uri="{9D8B030D-6E8A-4147-A177-3AD203B41FA5}">
                      <a16:colId xmlns:a16="http://schemas.microsoft.com/office/drawing/2014/main" val="4254244146"/>
                    </a:ext>
                  </a:extLst>
                </a:gridCol>
                <a:gridCol w="1398494">
                  <a:extLst>
                    <a:ext uri="{9D8B030D-6E8A-4147-A177-3AD203B41FA5}">
                      <a16:colId xmlns:a16="http://schemas.microsoft.com/office/drawing/2014/main" val="2513420126"/>
                    </a:ext>
                  </a:extLst>
                </a:gridCol>
                <a:gridCol w="4052047">
                  <a:extLst>
                    <a:ext uri="{9D8B030D-6E8A-4147-A177-3AD203B41FA5}">
                      <a16:colId xmlns:a16="http://schemas.microsoft.com/office/drawing/2014/main" val="2691363532"/>
                    </a:ext>
                  </a:extLst>
                </a:gridCol>
                <a:gridCol w="2456330">
                  <a:extLst>
                    <a:ext uri="{9D8B030D-6E8A-4147-A177-3AD203B41FA5}">
                      <a16:colId xmlns:a16="http://schemas.microsoft.com/office/drawing/2014/main" val="988917352"/>
                    </a:ext>
                  </a:extLst>
                </a:gridCol>
                <a:gridCol w="2187389">
                  <a:extLst>
                    <a:ext uri="{9D8B030D-6E8A-4147-A177-3AD203B41FA5}">
                      <a16:colId xmlns:a16="http://schemas.microsoft.com/office/drawing/2014/main" val="3042545201"/>
                    </a:ext>
                  </a:extLst>
                </a:gridCol>
              </a:tblGrid>
              <a:tr h="729542">
                <a:tc>
                  <a:txBody>
                    <a:bodyPr/>
                    <a:lstStyle/>
                    <a:p>
                      <a:r>
                        <a:rPr lang="en-IN" dirty="0"/>
                        <a:t>SL NO</a:t>
                      </a:r>
                    </a:p>
                  </a:txBody>
                  <a:tcPr/>
                </a:tc>
                <a:tc>
                  <a:txBody>
                    <a:bodyPr/>
                    <a:lstStyle/>
                    <a:p>
                      <a:r>
                        <a:rPr lang="en-IN" dirty="0"/>
                        <a:t>PAPER TITLE</a:t>
                      </a:r>
                    </a:p>
                  </a:txBody>
                  <a:tcPr/>
                </a:tc>
                <a:tc>
                  <a:txBody>
                    <a:bodyPr/>
                    <a:lstStyle/>
                    <a:p>
                      <a:r>
                        <a:rPr lang="en-IN" dirty="0"/>
                        <a:t>JOURNAL NAME</a:t>
                      </a:r>
                    </a:p>
                  </a:txBody>
                  <a:tcPr/>
                </a:tc>
                <a:tc>
                  <a:txBody>
                    <a:bodyPr/>
                    <a:lstStyle/>
                    <a:p>
                      <a:r>
                        <a:rPr lang="en-IN" dirty="0"/>
                        <a:t>DESCRIPTION</a:t>
                      </a:r>
                    </a:p>
                  </a:txBody>
                  <a:tcPr/>
                </a:tc>
                <a:tc>
                  <a:txBody>
                    <a:bodyPr/>
                    <a:lstStyle/>
                    <a:p>
                      <a:r>
                        <a:rPr lang="en-IN" dirty="0"/>
                        <a:t>PROS</a:t>
                      </a:r>
                    </a:p>
                  </a:txBody>
                  <a:tcPr/>
                </a:tc>
                <a:tc>
                  <a:txBody>
                    <a:bodyPr/>
                    <a:lstStyle/>
                    <a:p>
                      <a:r>
                        <a:rPr lang="en-IN" dirty="0"/>
                        <a:t>CONS</a:t>
                      </a:r>
                    </a:p>
                  </a:txBody>
                  <a:tcPr/>
                </a:tc>
                <a:extLst>
                  <a:ext uri="{0D108BD9-81ED-4DB2-BD59-A6C34878D82A}">
                    <a16:rowId xmlns:a16="http://schemas.microsoft.com/office/drawing/2014/main" val="597866880"/>
                  </a:ext>
                </a:extLst>
              </a:tr>
              <a:tr h="1594481">
                <a:tc>
                  <a:txBody>
                    <a:bodyPr/>
                    <a:lstStyle/>
                    <a:p>
                      <a:r>
                        <a:rPr lang="en-IN" dirty="0"/>
                        <a:t>1</a:t>
                      </a:r>
                    </a:p>
                  </a:txBody>
                  <a:tcPr/>
                </a:tc>
                <a:tc>
                  <a:txBody>
                    <a:bodyPr/>
                    <a:lstStyle/>
                    <a:p>
                      <a:pPr algn="just"/>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A real-time traffic congestion detection system using on-line images</a:t>
                      </a:r>
                    </a:p>
                  </a:txBody>
                  <a:tcPr/>
                </a:tc>
                <a:tc>
                  <a:txBody>
                    <a:bodyPr/>
                    <a:lstStyle/>
                    <a:p>
                      <a:r>
                        <a:rPr lang="en-US" sz="1200" dirty="0">
                          <a:latin typeface="Times New Roman" panose="02020603050405020304" pitchFamily="18" charset="0"/>
                          <a:cs typeface="Times New Roman" panose="02020603050405020304" pitchFamily="18" charset="0"/>
                        </a:rPr>
                        <a:t>IEEEXPLORE.IEEE.ORG </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US" sz="1200" dirty="0">
                          <a:latin typeface="Times New Roman" panose="02020603050405020304" pitchFamily="18" charset="0"/>
                          <a:cs typeface="Times New Roman" panose="02020603050405020304" pitchFamily="18" charset="0"/>
                        </a:rPr>
                        <a:t>The paper presents a cost-effective real-time traffic congestion detection system for Macao using online images from government cameras. It detects vehicles with </a:t>
                      </a:r>
                      <a:r>
                        <a:rPr lang="en-US" sz="1200" dirty="0" err="1">
                          <a:latin typeface="Times New Roman" panose="02020603050405020304" pitchFamily="18" charset="0"/>
                          <a:cs typeface="Times New Roman" panose="02020603050405020304" pitchFamily="18" charset="0"/>
                        </a:rPr>
                        <a:t>Haar</a:t>
                      </a:r>
                      <a:r>
                        <a:rPr lang="en-US" sz="1200" dirty="0">
                          <a:latin typeface="Times New Roman" panose="02020603050405020304" pitchFamily="18" charset="0"/>
                          <a:cs typeface="Times New Roman" panose="02020603050405020304" pitchFamily="18" charset="0"/>
                        </a:rPr>
                        <a:t>-like features applied to road signs in the images. Traffic congestion is estimated using thresholds for the image correlation coefficient between consecutive images and the number of detected vehicles, classifying congestion into NORMAL and CONGESTED levels. </a:t>
                      </a: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Modular Structure</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Competent Longest Path Approximation</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Outperforms a1k0n Algorithm</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Real-Life Applicability</a:t>
                      </a:r>
                    </a:p>
                    <a:p>
                      <a:pPr marL="285750" indent="-285750">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Limited Scalability</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Dependency on Realistic States</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Higher Computational Costs</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Need for Further Research</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97697277"/>
                  </a:ext>
                </a:extLst>
              </a:tr>
              <a:tr h="1782066">
                <a:tc>
                  <a:txBody>
                    <a:bodyPr/>
                    <a:lstStyle/>
                    <a:p>
                      <a:r>
                        <a:rPr lang="en-IN"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Dynamic Traffic System Based on Real Time Detection of Traffic Congestion</a:t>
                      </a:r>
                    </a:p>
                    <a:p>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IEEEXPLORE.IEEE.ORG </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US" sz="1200" dirty="0">
                          <a:latin typeface="Times New Roman" panose="02020603050405020304" pitchFamily="18" charset="0"/>
                          <a:cs typeface="Times New Roman" panose="02020603050405020304" pitchFamily="18" charset="0"/>
                        </a:rPr>
                        <a:t>The paper proposes a dynamic traffic system that adapts to real-time traffic conditions by analyzing present traffic footage. It employs image processing techniques like background subtraction and edge detection to process video and calculate congestion percentages. Additionally, a clustering-based prediction mechanism is used to predict future congestion based on historical traffic patterns. The system is implemented on Raspberry Pi 0 W's and utilizes the OpenCV library for image processing.</a:t>
                      </a: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Self learning models using reward system.</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Works on both labelled and </a:t>
                      </a:r>
                      <a:r>
                        <a:rPr lang="en-US" sz="1200" dirty="0" err="1">
                          <a:latin typeface="Times New Roman" panose="02020603050405020304" pitchFamily="18" charset="0"/>
                          <a:cs typeface="Times New Roman" panose="02020603050405020304" pitchFamily="18" charset="0"/>
                        </a:rPr>
                        <a:t>unlabelled</a:t>
                      </a:r>
                      <a:r>
                        <a:rPr lang="en-US" sz="1200" dirty="0">
                          <a:latin typeface="Times New Roman" panose="02020603050405020304" pitchFamily="18" charset="0"/>
                          <a:cs typeface="Times New Roman" panose="02020603050405020304" pitchFamily="18" charset="0"/>
                        </a:rPr>
                        <a:t> data.</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Real-Life Applicability</a:t>
                      </a: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Describing the states.</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Dependency on Realistic States.</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Efficiency depends on strategies not pre-planned.</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Need for Further Research.</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53347446"/>
                  </a:ext>
                </a:extLst>
              </a:tr>
            </a:tbl>
          </a:graphicData>
        </a:graphic>
      </p:graphicFrame>
      <p:sp>
        <p:nvSpPr>
          <p:cNvPr id="3" name="Rectangle 2">
            <a:extLst>
              <a:ext uri="{FF2B5EF4-FFF2-40B4-BE49-F238E27FC236}">
                <a16:creationId xmlns:a16="http://schemas.microsoft.com/office/drawing/2014/main" id="{7DF5178D-D346-4526-2AE3-793706B26F74}"/>
              </a:ext>
            </a:extLst>
          </p:cNvPr>
          <p:cNvSpPr/>
          <p:nvPr/>
        </p:nvSpPr>
        <p:spPr>
          <a:xfrm>
            <a:off x="80682" y="6006353"/>
            <a:ext cx="4482353"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9921E5C3-EDE4-ACF9-A1AE-59C886557E76}"/>
              </a:ext>
            </a:extLst>
          </p:cNvPr>
          <p:cNvSpPr/>
          <p:nvPr/>
        </p:nvSpPr>
        <p:spPr>
          <a:xfrm>
            <a:off x="0" y="6006353"/>
            <a:ext cx="12191999" cy="85164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743693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D0BE223-1918-1EE6-35C5-42080549888E}"/>
              </a:ext>
            </a:extLst>
          </p:cNvPr>
          <p:cNvGraphicFramePr>
            <a:graphicFrameLocks noGrp="1"/>
          </p:cNvGraphicFramePr>
          <p:nvPr>
            <p:extLst>
              <p:ext uri="{D42A27DB-BD31-4B8C-83A1-F6EECF244321}">
                <p14:modId xmlns:p14="http://schemas.microsoft.com/office/powerpoint/2010/main" val="3416478131"/>
              </p:ext>
            </p:extLst>
          </p:nvPr>
        </p:nvGraphicFramePr>
        <p:xfrm>
          <a:off x="3110" y="1483360"/>
          <a:ext cx="12207196" cy="5439689"/>
        </p:xfrm>
        <a:graphic>
          <a:graphicData uri="http://schemas.openxmlformats.org/drawingml/2006/table">
            <a:tbl>
              <a:tblPr firstRow="1" bandRow="1">
                <a:tableStyleId>{5C22544A-7EE6-4342-B048-85BDC9FD1C3A}</a:tableStyleId>
              </a:tblPr>
              <a:tblGrid>
                <a:gridCol w="797243">
                  <a:extLst>
                    <a:ext uri="{9D8B030D-6E8A-4147-A177-3AD203B41FA5}">
                      <a16:colId xmlns:a16="http://schemas.microsoft.com/office/drawing/2014/main" val="2186112558"/>
                    </a:ext>
                  </a:extLst>
                </a:gridCol>
                <a:gridCol w="2159472">
                  <a:extLst>
                    <a:ext uri="{9D8B030D-6E8A-4147-A177-3AD203B41FA5}">
                      <a16:colId xmlns:a16="http://schemas.microsoft.com/office/drawing/2014/main" val="4254244146"/>
                    </a:ext>
                  </a:extLst>
                </a:gridCol>
                <a:gridCol w="1867774">
                  <a:extLst>
                    <a:ext uri="{9D8B030D-6E8A-4147-A177-3AD203B41FA5}">
                      <a16:colId xmlns:a16="http://schemas.microsoft.com/office/drawing/2014/main" val="2513420126"/>
                    </a:ext>
                  </a:extLst>
                </a:gridCol>
                <a:gridCol w="3466575">
                  <a:extLst>
                    <a:ext uri="{9D8B030D-6E8A-4147-A177-3AD203B41FA5}">
                      <a16:colId xmlns:a16="http://schemas.microsoft.com/office/drawing/2014/main" val="2691363532"/>
                    </a:ext>
                  </a:extLst>
                </a:gridCol>
                <a:gridCol w="2185402">
                  <a:extLst>
                    <a:ext uri="{9D8B030D-6E8A-4147-A177-3AD203B41FA5}">
                      <a16:colId xmlns:a16="http://schemas.microsoft.com/office/drawing/2014/main" val="988917352"/>
                    </a:ext>
                  </a:extLst>
                </a:gridCol>
                <a:gridCol w="1730730">
                  <a:extLst>
                    <a:ext uri="{9D8B030D-6E8A-4147-A177-3AD203B41FA5}">
                      <a16:colId xmlns:a16="http://schemas.microsoft.com/office/drawing/2014/main" val="3042545201"/>
                    </a:ext>
                  </a:extLst>
                </a:gridCol>
              </a:tblGrid>
              <a:tr h="391989">
                <a:tc>
                  <a:txBody>
                    <a:bodyPr/>
                    <a:lstStyle/>
                    <a:p>
                      <a:r>
                        <a:rPr lang="en-IN" dirty="0"/>
                        <a:t>SL NO</a:t>
                      </a:r>
                    </a:p>
                  </a:txBody>
                  <a:tcPr/>
                </a:tc>
                <a:tc>
                  <a:txBody>
                    <a:bodyPr/>
                    <a:lstStyle/>
                    <a:p>
                      <a:r>
                        <a:rPr lang="en-IN" dirty="0"/>
                        <a:t>PAPER TITLE</a:t>
                      </a:r>
                    </a:p>
                  </a:txBody>
                  <a:tcPr/>
                </a:tc>
                <a:tc>
                  <a:txBody>
                    <a:bodyPr/>
                    <a:lstStyle/>
                    <a:p>
                      <a:r>
                        <a:rPr lang="en-IN" dirty="0"/>
                        <a:t>JOURNAL NAME</a:t>
                      </a:r>
                    </a:p>
                  </a:txBody>
                  <a:tcPr/>
                </a:tc>
                <a:tc>
                  <a:txBody>
                    <a:bodyPr/>
                    <a:lstStyle/>
                    <a:p>
                      <a:r>
                        <a:rPr lang="en-IN" dirty="0"/>
                        <a:t>DESCRIPTION</a:t>
                      </a:r>
                    </a:p>
                  </a:txBody>
                  <a:tcPr/>
                </a:tc>
                <a:tc>
                  <a:txBody>
                    <a:bodyPr/>
                    <a:lstStyle/>
                    <a:p>
                      <a:r>
                        <a:rPr lang="en-IN" dirty="0"/>
                        <a:t>PROS</a:t>
                      </a:r>
                    </a:p>
                  </a:txBody>
                  <a:tcPr/>
                </a:tc>
                <a:tc>
                  <a:txBody>
                    <a:bodyPr/>
                    <a:lstStyle/>
                    <a:p>
                      <a:r>
                        <a:rPr lang="en-IN" dirty="0"/>
                        <a:t>CONS</a:t>
                      </a:r>
                    </a:p>
                  </a:txBody>
                  <a:tcPr/>
                </a:tc>
                <a:extLst>
                  <a:ext uri="{0D108BD9-81ED-4DB2-BD59-A6C34878D82A}">
                    <a16:rowId xmlns:a16="http://schemas.microsoft.com/office/drawing/2014/main" val="597866880"/>
                  </a:ext>
                </a:extLst>
              </a:tr>
              <a:tr h="2205779">
                <a:tc>
                  <a:txBody>
                    <a:bodyPr/>
                    <a:lstStyle/>
                    <a:p>
                      <a:r>
                        <a:rPr lang="en-IN" dirty="0"/>
                        <a:t>3</a:t>
                      </a:r>
                    </a:p>
                  </a:txBody>
                  <a:tcPr/>
                </a:tc>
                <a:tc>
                  <a:txBody>
                    <a:bodyPr/>
                    <a:lstStyle/>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Simulation-Based Traffic Management Model to Minimize the Vehicle Congestion in Traffic Signals</a:t>
                      </a:r>
                    </a:p>
                  </a:txBody>
                  <a:tcPr/>
                </a:tc>
                <a:tc>
                  <a:txBody>
                    <a:bodyPr/>
                    <a:lstStyle/>
                    <a:p>
                      <a:r>
                        <a:rPr lang="en-IN" sz="1200" dirty="0">
                          <a:latin typeface="Times New Roman" panose="02020603050405020304" pitchFamily="18" charset="0"/>
                          <a:cs typeface="Times New Roman" panose="02020603050405020304" pitchFamily="18" charset="0"/>
                        </a:rPr>
                        <a:t>IEEEXPLORE.IEEE.ORG </a:t>
                      </a:r>
                    </a:p>
                  </a:txBody>
                  <a:tcPr/>
                </a:tc>
                <a:tc>
                  <a:txBody>
                    <a:bodyPr/>
                    <a:lstStyle/>
                    <a:p>
                      <a:pPr algn="just"/>
                      <a:r>
                        <a:rPr lang="en-US" sz="1200" dirty="0">
                          <a:latin typeface="Times New Roman" panose="02020603050405020304" pitchFamily="18" charset="0"/>
                          <a:cs typeface="Times New Roman" panose="02020603050405020304" pitchFamily="18" charset="0"/>
                        </a:rPr>
                        <a:t>The paper addresses urban vehicular congestion, particularly at intersections, which is exacerbated by fixed-duration traffic light cycles used in conventional traffic control methods. These methods often lead to unnecessary congestion due to their computational complexity. The proposed model dynamically adjusts traffic light schedules in real-time at four-way intersections based on traffic density, considering both light and heavy traffic conditions. </a:t>
                      </a: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Extension of Q-learning</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Associative Q-learning</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Dealing with Multiplicity of Nash Equilibriums</a:t>
                      </a: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Limited Empirical Validation</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Complexity</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Assumptions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97697277"/>
                  </a:ext>
                </a:extLst>
              </a:tr>
              <a:tr h="2841921">
                <a:tc>
                  <a:txBody>
                    <a:bodyPr/>
                    <a:lstStyle/>
                    <a:p>
                      <a:r>
                        <a:rPr lang="en-IN" dirty="0"/>
                        <a:t>4</a:t>
                      </a:r>
                    </a:p>
                  </a:txBody>
                  <a:tcPr/>
                </a:tc>
                <a:tc>
                  <a:txBody>
                    <a:bodyPr/>
                    <a:lstStyle/>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Comprehensive traffic management system: Real-time traffic data analysis using RFID</a:t>
                      </a:r>
                    </a:p>
                  </a:txBody>
                  <a:tcPr/>
                </a:tc>
                <a:tc>
                  <a:txBody>
                    <a:bodyPr/>
                    <a:lstStyle/>
                    <a:p>
                      <a:r>
                        <a:rPr lang="en-IN" sz="1200" dirty="0">
                          <a:latin typeface="Times New Roman" panose="02020603050405020304" pitchFamily="18" charset="0"/>
                          <a:cs typeface="Times New Roman" panose="02020603050405020304" pitchFamily="18" charset="0"/>
                        </a:rPr>
                        <a:t>IEEEXPLORE.IEEE.ORG </a:t>
                      </a:r>
                    </a:p>
                  </a:txBody>
                  <a:tcPr/>
                </a:tc>
                <a:tc>
                  <a:txBody>
                    <a:bodyPr/>
                    <a:lstStyle/>
                    <a:p>
                      <a:pPr algn="just"/>
                      <a:r>
                        <a:rPr lang="en-US" sz="1200" dirty="0">
                          <a:latin typeface="Times New Roman" panose="02020603050405020304" pitchFamily="18" charset="0"/>
                          <a:cs typeface="Times New Roman" panose="02020603050405020304" pitchFamily="18" charset="0"/>
                        </a:rPr>
                        <a:t>The paper identifies various traffic issues such as congestion, emergency vehicle passage difficulties, rule violations, vehicle breakdowns, and accidents. Previous smart traffic management systems focus mainly on vehicular density-based signal control and emergency vehicle passage but are limited in scope and not cost-effective. The proposed Comprehensive Traffic Management System (CTMS) utilizes RFID and analytics for real-time, cost-effective implementation. </a:t>
                      </a:r>
                      <a:endParaRPr lang="en-US" sz="24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Data Analysis helped to discover the relation between the algorithms and games to determine the best algorithm for a specified game on performance basis.</a:t>
                      </a: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Need to promote more machine learning implementation on games with imperfect information.</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Need to promote a system that implements more than one Machine Learning algorithm based on a certain task.</a:t>
                      </a:r>
                    </a:p>
                  </a:txBody>
                  <a:tcPr/>
                </a:tc>
                <a:extLst>
                  <a:ext uri="{0D108BD9-81ED-4DB2-BD59-A6C34878D82A}">
                    <a16:rowId xmlns:a16="http://schemas.microsoft.com/office/drawing/2014/main" val="3587870753"/>
                  </a:ext>
                </a:extLst>
              </a:tr>
            </a:tbl>
          </a:graphicData>
        </a:graphic>
      </p:graphicFrame>
      <p:sp>
        <p:nvSpPr>
          <p:cNvPr id="6" name="Rectangle 5">
            <a:extLst>
              <a:ext uri="{FF2B5EF4-FFF2-40B4-BE49-F238E27FC236}">
                <a16:creationId xmlns:a16="http://schemas.microsoft.com/office/drawing/2014/main" id="{80628832-756D-E8C9-0CAC-F8AC87542905}"/>
              </a:ext>
            </a:extLst>
          </p:cNvPr>
          <p:cNvSpPr/>
          <p:nvPr/>
        </p:nvSpPr>
        <p:spPr>
          <a:xfrm>
            <a:off x="80682" y="5990821"/>
            <a:ext cx="4491897" cy="76856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B2169BA4-8515-4AD1-EE46-D4CC0834F008}"/>
              </a:ext>
            </a:extLst>
          </p:cNvPr>
          <p:cNvSpPr/>
          <p:nvPr/>
        </p:nvSpPr>
        <p:spPr>
          <a:xfrm>
            <a:off x="0" y="5990821"/>
            <a:ext cx="12191999" cy="93222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774935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B70251-F982-8B44-EF47-866AF6D3B55B}"/>
              </a:ext>
            </a:extLst>
          </p:cNvPr>
          <p:cNvSpPr txBox="1"/>
          <p:nvPr/>
        </p:nvSpPr>
        <p:spPr>
          <a:xfrm>
            <a:off x="2054649" y="803920"/>
            <a:ext cx="3305049" cy="523220"/>
          </a:xfrm>
          <a:prstGeom prst="rect">
            <a:avLst/>
          </a:prstGeom>
          <a:solidFill>
            <a:schemeClr val="bg2"/>
          </a:solidFill>
        </p:spPr>
        <p:txBody>
          <a:bodyPr wrap="square" rtlCol="0">
            <a:spAutoFit/>
          </a:bodyPr>
          <a:lstStyle/>
          <a:p>
            <a:r>
              <a:rPr lang="en-IN" sz="2800" dirty="0">
                <a:ln w="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a:t>
            </a:r>
            <a:r>
              <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Statement</a:t>
            </a:r>
          </a:p>
        </p:txBody>
      </p:sp>
      <p:sp>
        <p:nvSpPr>
          <p:cNvPr id="2" name="Rectangle 1">
            <a:extLst>
              <a:ext uri="{FF2B5EF4-FFF2-40B4-BE49-F238E27FC236}">
                <a16:creationId xmlns:a16="http://schemas.microsoft.com/office/drawing/2014/main" id="{3FF6A331-5D11-BC01-A6B8-821EADFB36BB}"/>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0355B67-0519-795A-F7D2-86F1929D8FC3}"/>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a:extLst>
              <a:ext uri="{FF2B5EF4-FFF2-40B4-BE49-F238E27FC236}">
                <a16:creationId xmlns:a16="http://schemas.microsoft.com/office/drawing/2014/main" id="{FDFDDB3A-7073-0E69-A5DE-005F574E15D7}"/>
              </a:ext>
            </a:extLst>
          </p:cNvPr>
          <p:cNvSpPr txBox="1"/>
          <p:nvPr/>
        </p:nvSpPr>
        <p:spPr>
          <a:xfrm>
            <a:off x="1960880" y="1930400"/>
            <a:ext cx="9194800" cy="1569660"/>
          </a:xfrm>
          <a:prstGeom prst="rect">
            <a:avLst/>
          </a:prstGeom>
          <a:noFill/>
        </p:spPr>
        <p:txBody>
          <a:bodyPr wrap="square" rtlCol="0">
            <a:spAutoFit/>
          </a:bodyPr>
          <a:lstStyle/>
          <a:p>
            <a:pPr algn="just"/>
            <a:r>
              <a:rPr lang="en-US" sz="2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“India's rapid urbanization and population growth have caused severe traffic congestion, highlighting the inefficiency of traditional traffic management systems and resulting in increased stress, time loss, and pollution.”</a:t>
            </a:r>
            <a:endParaRPr lang="en-IN" sz="2000" dirty="0"/>
          </a:p>
        </p:txBody>
      </p:sp>
    </p:spTree>
    <p:extLst>
      <p:ext uri="{BB962C8B-B14F-4D97-AF65-F5344CB8AC3E}">
        <p14:creationId xmlns:p14="http://schemas.microsoft.com/office/powerpoint/2010/main" val="8563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AED727-CB03-E09D-0C58-7862D892DE0E}"/>
              </a:ext>
            </a:extLst>
          </p:cNvPr>
          <p:cNvSpPr txBox="1"/>
          <p:nvPr/>
        </p:nvSpPr>
        <p:spPr>
          <a:xfrm>
            <a:off x="2200286" y="1100121"/>
            <a:ext cx="2129667"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Objectives</a:t>
            </a:r>
            <a:endParaRPr lang="en-IN" sz="28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9978598-08C1-1B1C-A70E-ABBE5181D305}"/>
              </a:ext>
            </a:extLst>
          </p:cNvPr>
          <p:cNvSpPr/>
          <p:nvPr/>
        </p:nvSpPr>
        <p:spPr>
          <a:xfrm>
            <a:off x="71718" y="6006353"/>
            <a:ext cx="4518211"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CB35B182-01A5-F2E2-4DD9-1E9A4B74B6BC}"/>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5" name="TextBox 4">
            <a:extLst>
              <a:ext uri="{FF2B5EF4-FFF2-40B4-BE49-F238E27FC236}">
                <a16:creationId xmlns:a16="http://schemas.microsoft.com/office/drawing/2014/main" id="{3551325D-2807-68F3-82D0-35C269CAA23C}"/>
              </a:ext>
            </a:extLst>
          </p:cNvPr>
          <p:cNvSpPr txBox="1"/>
          <p:nvPr/>
        </p:nvSpPr>
        <p:spPr>
          <a:xfrm>
            <a:off x="1544320" y="2062480"/>
            <a:ext cx="9458960" cy="2246769"/>
          </a:xfrm>
          <a:prstGeom prst="rect">
            <a:avLst/>
          </a:prstGeom>
          <a:noFill/>
        </p:spPr>
        <p:txBody>
          <a:bodyPr wrap="square" rtlCol="0">
            <a:spAutoFit/>
          </a:bodyPr>
          <a:lstStyle/>
          <a:p>
            <a:pPr marL="285750" indent="-285750" algn="just">
              <a:buFont typeface="Wingdings" panose="05000000000000000000" pitchFamily="2" charset="2"/>
              <a:buChar char="Ø"/>
            </a:pPr>
            <a:r>
              <a:rPr lang="en-IN" sz="2800" dirty="0">
                <a:solidFill>
                  <a:srgbClr val="0D0D0D"/>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Enhanced Public Transportation Integration</a:t>
            </a:r>
          </a:p>
          <a:p>
            <a:pPr marL="285750" indent="-285750" algn="just">
              <a:buFont typeface="Wingdings" panose="05000000000000000000" pitchFamily="2" charset="2"/>
              <a:buChar char="Ø"/>
            </a:pPr>
            <a:r>
              <a:rPr lang="en-IN" sz="2800" dirty="0">
                <a:solidFill>
                  <a:srgbClr val="0D0D0D"/>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Reduced Travel Time</a:t>
            </a:r>
          </a:p>
          <a:p>
            <a:pPr marL="285750" indent="-285750" algn="just">
              <a:buFont typeface="Wingdings" panose="05000000000000000000" pitchFamily="2" charset="2"/>
              <a:buChar char="Ø"/>
            </a:pPr>
            <a:r>
              <a:rPr lang="en-IN" sz="2800" dirty="0">
                <a:solidFill>
                  <a:srgbClr val="0D0D0D"/>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Increased Public Awareness</a:t>
            </a:r>
          </a:p>
          <a:p>
            <a:pPr marL="285750" indent="-285750" algn="just">
              <a:buFont typeface="Wingdings" panose="05000000000000000000" pitchFamily="2" charset="2"/>
              <a:buChar char="Ø"/>
            </a:pPr>
            <a:r>
              <a:rPr lang="en-IN" sz="2800" dirty="0">
                <a:solidFill>
                  <a:srgbClr val="0D0D0D"/>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Accurate traffic congestion prediction</a:t>
            </a:r>
          </a:p>
          <a:p>
            <a:endParaRPr lang="en-IN" sz="2800" dirty="0"/>
          </a:p>
        </p:txBody>
      </p:sp>
    </p:spTree>
    <p:extLst>
      <p:ext uri="{BB962C8B-B14F-4D97-AF65-F5344CB8AC3E}">
        <p14:creationId xmlns:p14="http://schemas.microsoft.com/office/powerpoint/2010/main" val="1024389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E9CE40-8221-CD79-DCC3-CDF095E64E5B}"/>
              </a:ext>
            </a:extLst>
          </p:cNvPr>
          <p:cNvSpPr txBox="1"/>
          <p:nvPr/>
        </p:nvSpPr>
        <p:spPr>
          <a:xfrm>
            <a:off x="2200286" y="845012"/>
            <a:ext cx="5114914" cy="523220"/>
          </a:xfrm>
          <a:prstGeom prst="rect">
            <a:avLst/>
          </a:prstGeom>
          <a:solidFill>
            <a:schemeClr val="bg2"/>
          </a:solidFill>
        </p:spPr>
        <p:txBody>
          <a:bodyPr wrap="square" rtlCol="0">
            <a:spAutoFit/>
          </a:bodyPr>
          <a:lstStyle/>
          <a:p>
            <a:r>
              <a:rPr lang="en-IN" sz="2800" b="1" dirty="0">
                <a:latin typeface="Times New Roman" panose="02020603050405020304" pitchFamily="18" charset="0"/>
                <a:cs typeface="Times New Roman" panose="02020603050405020304" pitchFamily="18" charset="0"/>
              </a:rPr>
              <a:t>Methodology or Architecture</a:t>
            </a:r>
          </a:p>
        </p:txBody>
      </p:sp>
      <p:graphicFrame>
        <p:nvGraphicFramePr>
          <p:cNvPr id="3" name="Diagram 2">
            <a:extLst>
              <a:ext uri="{FF2B5EF4-FFF2-40B4-BE49-F238E27FC236}">
                <a16:creationId xmlns:a16="http://schemas.microsoft.com/office/drawing/2014/main" id="{4CF9A27C-92F1-D532-724F-5219CCA614AC}"/>
              </a:ext>
            </a:extLst>
          </p:cNvPr>
          <p:cNvGraphicFramePr/>
          <p:nvPr>
            <p:extLst>
              <p:ext uri="{D42A27DB-BD31-4B8C-83A1-F6EECF244321}">
                <p14:modId xmlns:p14="http://schemas.microsoft.com/office/powerpoint/2010/main" val="2615167808"/>
              </p:ext>
            </p:extLst>
          </p:nvPr>
        </p:nvGraphicFramePr>
        <p:xfrm>
          <a:off x="2032000" y="1516080"/>
          <a:ext cx="5725652" cy="2003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C8A1872B-AC8C-83E9-6D56-CCDF26ADE35D}"/>
              </a:ext>
            </a:extLst>
          </p:cNvPr>
          <p:cNvGraphicFramePr/>
          <p:nvPr>
            <p:extLst>
              <p:ext uri="{D42A27DB-BD31-4B8C-83A1-F6EECF244321}">
                <p14:modId xmlns:p14="http://schemas.microsoft.com/office/powerpoint/2010/main" val="2310501317"/>
              </p:ext>
            </p:extLst>
          </p:nvPr>
        </p:nvGraphicFramePr>
        <p:xfrm>
          <a:off x="1982839" y="3598605"/>
          <a:ext cx="5774813" cy="21925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Rectangle 9">
            <a:extLst>
              <a:ext uri="{FF2B5EF4-FFF2-40B4-BE49-F238E27FC236}">
                <a16:creationId xmlns:a16="http://schemas.microsoft.com/office/drawing/2014/main" id="{A91E419D-2531-8B3C-1C92-2F319F63ECD7}"/>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106431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2466D9-2A35-030E-4792-08070480F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880" y="927990"/>
            <a:ext cx="3890074" cy="2095960"/>
          </a:xfrm>
          <a:prstGeom prst="rect">
            <a:avLst/>
          </a:prstGeom>
          <a:ln>
            <a:solidFill>
              <a:srgbClr val="000000"/>
            </a:solidFill>
          </a:ln>
        </p:spPr>
      </p:pic>
      <p:pic>
        <p:nvPicPr>
          <p:cNvPr id="3" name="Picture 2">
            <a:extLst>
              <a:ext uri="{FF2B5EF4-FFF2-40B4-BE49-F238E27FC236}">
                <a16:creationId xmlns:a16="http://schemas.microsoft.com/office/drawing/2014/main" id="{E8CCADA1-0398-C935-F30B-EC307F51E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9038" y="927990"/>
            <a:ext cx="4115986" cy="2095960"/>
          </a:xfrm>
          <a:prstGeom prst="rect">
            <a:avLst/>
          </a:prstGeom>
          <a:ln>
            <a:solidFill>
              <a:srgbClr val="000000"/>
            </a:solidFill>
          </a:ln>
        </p:spPr>
      </p:pic>
      <p:pic>
        <p:nvPicPr>
          <p:cNvPr id="4" name="Picture 3">
            <a:extLst>
              <a:ext uri="{FF2B5EF4-FFF2-40B4-BE49-F238E27FC236}">
                <a16:creationId xmlns:a16="http://schemas.microsoft.com/office/drawing/2014/main" id="{E9E83896-96B6-B377-8848-A61FAB5DBF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0880" y="3308287"/>
            <a:ext cx="3890074" cy="2399059"/>
          </a:xfrm>
          <a:prstGeom prst="rect">
            <a:avLst/>
          </a:prstGeom>
          <a:ln>
            <a:solidFill>
              <a:srgbClr val="000000"/>
            </a:solidFill>
          </a:ln>
        </p:spPr>
      </p:pic>
      <p:pic>
        <p:nvPicPr>
          <p:cNvPr id="5" name="Picture 4">
            <a:extLst>
              <a:ext uri="{FF2B5EF4-FFF2-40B4-BE49-F238E27FC236}">
                <a16:creationId xmlns:a16="http://schemas.microsoft.com/office/drawing/2014/main" id="{0D4AD984-1F08-CC87-4604-2D997D3843ED}"/>
              </a:ext>
            </a:extLst>
          </p:cNvPr>
          <p:cNvPicPr>
            <a:picLocks noChangeAspect="1"/>
          </p:cNvPicPr>
          <p:nvPr/>
        </p:nvPicPr>
        <p:blipFill>
          <a:blip r:embed="rId5"/>
          <a:stretch>
            <a:fillRect/>
          </a:stretch>
        </p:blipFill>
        <p:spPr>
          <a:xfrm>
            <a:off x="5999038" y="3308287"/>
            <a:ext cx="4115986" cy="2404688"/>
          </a:xfrm>
          <a:prstGeom prst="rect">
            <a:avLst/>
          </a:prstGeom>
        </p:spPr>
      </p:pic>
      <p:sp>
        <p:nvSpPr>
          <p:cNvPr id="6" name="TextBox 5">
            <a:extLst>
              <a:ext uri="{FF2B5EF4-FFF2-40B4-BE49-F238E27FC236}">
                <a16:creationId xmlns:a16="http://schemas.microsoft.com/office/drawing/2014/main" id="{F67C44C8-C4C0-209B-515F-C4C4337407FB}"/>
              </a:ext>
            </a:extLst>
          </p:cNvPr>
          <p:cNvSpPr txBox="1"/>
          <p:nvPr/>
        </p:nvSpPr>
        <p:spPr>
          <a:xfrm>
            <a:off x="1960880" y="274320"/>
            <a:ext cx="699008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CONFUSION MATRIX FOR ML MODELS</a:t>
            </a:r>
          </a:p>
        </p:txBody>
      </p:sp>
      <p:sp>
        <p:nvSpPr>
          <p:cNvPr id="7" name="Rectangle 6">
            <a:extLst>
              <a:ext uri="{FF2B5EF4-FFF2-40B4-BE49-F238E27FC236}">
                <a16:creationId xmlns:a16="http://schemas.microsoft.com/office/drawing/2014/main" id="{A990FA9E-A9D8-460F-7755-6FD7D7ADD65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514970120"/>
      </p:ext>
    </p:extLst>
  </p:cSld>
  <p:clrMapOvr>
    <a:masterClrMapping/>
  </p:clrMapOvr>
</p:sld>
</file>

<file path=ppt/theme/theme1.xml><?xml version="1.0" encoding="utf-8"?>
<a:theme xmlns:a="http://schemas.openxmlformats.org/drawingml/2006/main" name="CITECH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ECH template" id="{97582786-3044-42DC-82D5-DF699C5700B5}" vid="{B783C0B2-7648-4094-AA0A-D0EB59CA80A9}"/>
    </a:ext>
  </a:extLst>
</a:theme>
</file>

<file path=docProps/app.xml><?xml version="1.0" encoding="utf-8"?>
<Properties xmlns="http://schemas.openxmlformats.org/officeDocument/2006/extended-properties" xmlns:vt="http://schemas.openxmlformats.org/officeDocument/2006/docPropsVTypes">
  <Template>CITECH template</Template>
  <TotalTime>2152</TotalTime>
  <Words>1841</Words>
  <Application>Microsoft Office PowerPoint</Application>
  <PresentationFormat>Widescreen</PresentationFormat>
  <Paragraphs>138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Sitka Subheading</vt:lpstr>
      <vt:lpstr>Times New Roman</vt:lpstr>
      <vt:lpstr>Wingdings</vt:lpstr>
      <vt:lpstr>CITECH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Varalatchoumy M</dc:creator>
  <cp:lastModifiedBy>Shreya M P</cp:lastModifiedBy>
  <cp:revision>101</cp:revision>
  <dcterms:created xsi:type="dcterms:W3CDTF">2023-10-18T08:32:17Z</dcterms:created>
  <dcterms:modified xsi:type="dcterms:W3CDTF">2024-07-23T04:17:40Z</dcterms:modified>
</cp:coreProperties>
</file>